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oppins"/>
      <p:regular r:id="rId21"/>
      <p:bold r:id="rId22"/>
      <p:italic r:id="rId23"/>
      <p:boldItalic r:id="rId24"/>
    </p:embeddedFont>
    <p:embeddedFont>
      <p:font typeface="Montserrat"/>
      <p:regular r:id="rId25"/>
      <p:bold r:id="rId26"/>
      <p:italic r:id="rId27"/>
      <p:boldItalic r:id="rId28"/>
    </p:embeddedFont>
    <p:embeddedFont>
      <p:font typeface="Montserrat 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oppins-bold.fntdata"/><Relationship Id="rId21" Type="http://schemas.openxmlformats.org/officeDocument/2006/relationships/font" Target="fonts/Poppins-regular.fntdata"/><Relationship Id="rId24" Type="http://schemas.openxmlformats.org/officeDocument/2006/relationships/font" Target="fonts/Poppins-boldItalic.fntdata"/><Relationship Id="rId23"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Light-italic.fntdata"/><Relationship Id="rId30" Type="http://schemas.openxmlformats.org/officeDocument/2006/relationships/font" Target="fonts/MontserratLight-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ontserratLigh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d0e486c8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d0e486c8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d0c856d9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d0c856d9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d0c856d9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d0c856d9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d0e486c83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d0e486c83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7d0c856d9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d0c856d9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d0e486c8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d0e486c8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d0c856d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d0c856d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d0c856d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d0c856d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d0c856d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d0c856d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d0e486c83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d0e486c83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7d0c856d9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d0c856d9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7d0c856d9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d0c856d9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d0c856d9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d0c856d9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d0e486c8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d0e486c8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flipH="1">
            <a:off x="912725" y="0"/>
            <a:ext cx="8231275" cy="4331550"/>
            <a:chOff x="0" y="0"/>
            <a:chExt cx="8231275" cy="4331550"/>
          </a:xfrm>
        </p:grpSpPr>
        <p:pic>
          <p:nvPicPr>
            <p:cNvPr id="11" name="Google Shape;11;p2"/>
            <p:cNvPicPr preferRelativeResize="0"/>
            <p:nvPr/>
          </p:nvPicPr>
          <p:blipFill rotWithShape="1">
            <a:blip r:embed="rId2">
              <a:alphaModFix/>
            </a:blip>
            <a:srcRect b="0" l="0" r="0" t="0"/>
            <a:stretch/>
          </p:blipFill>
          <p:spPr>
            <a:xfrm>
              <a:off x="685975" y="3434875"/>
              <a:ext cx="1371975" cy="896675"/>
            </a:xfrm>
            <a:prstGeom prst="rect">
              <a:avLst/>
            </a:prstGeom>
            <a:noFill/>
            <a:ln>
              <a:noFill/>
            </a:ln>
          </p:spPr>
        </p:pic>
        <p:grpSp>
          <p:nvGrpSpPr>
            <p:cNvPr id="12" name="Google Shape;12;p2"/>
            <p:cNvGrpSpPr/>
            <p:nvPr/>
          </p:nvGrpSpPr>
          <p:grpSpPr>
            <a:xfrm>
              <a:off x="0" y="2747250"/>
              <a:ext cx="3429750" cy="896675"/>
              <a:chOff x="0" y="0"/>
              <a:chExt cx="3429750" cy="896675"/>
            </a:xfrm>
          </p:grpSpPr>
          <p:pic>
            <p:nvPicPr>
              <p:cNvPr id="13" name="Google Shape;13;p2"/>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4" name="Google Shape;14;p2"/>
              <p:cNvPicPr preferRelativeResize="0"/>
              <p:nvPr/>
            </p:nvPicPr>
            <p:blipFill rotWithShape="1">
              <a:blip r:embed="rId2">
                <a:alphaModFix/>
              </a:blip>
              <a:srcRect b="0" l="0" r="0" t="0"/>
              <a:stretch/>
            </p:blipFill>
            <p:spPr>
              <a:xfrm>
                <a:off x="2057775" y="0"/>
                <a:ext cx="1371975" cy="896675"/>
              </a:xfrm>
              <a:prstGeom prst="rect">
                <a:avLst/>
              </a:prstGeom>
              <a:noFill/>
              <a:ln>
                <a:noFill/>
              </a:ln>
            </p:spPr>
          </p:pic>
        </p:grpSp>
        <p:grpSp>
          <p:nvGrpSpPr>
            <p:cNvPr id="15" name="Google Shape;15;p2"/>
            <p:cNvGrpSpPr/>
            <p:nvPr/>
          </p:nvGrpSpPr>
          <p:grpSpPr>
            <a:xfrm>
              <a:off x="685975" y="2061250"/>
              <a:ext cx="3429750" cy="896675"/>
              <a:chOff x="0" y="0"/>
              <a:chExt cx="3429750" cy="896675"/>
            </a:xfrm>
          </p:grpSpPr>
          <p:pic>
            <p:nvPicPr>
              <p:cNvPr id="16" name="Google Shape;16;p2"/>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7" name="Google Shape;17;p2"/>
              <p:cNvPicPr preferRelativeResize="0"/>
              <p:nvPr/>
            </p:nvPicPr>
            <p:blipFill rotWithShape="1">
              <a:blip r:embed="rId2">
                <a:alphaModFix/>
              </a:blip>
              <a:srcRect b="0" l="0" r="0" t="0"/>
              <a:stretch/>
            </p:blipFill>
            <p:spPr>
              <a:xfrm>
                <a:off x="2057775" y="0"/>
                <a:ext cx="1371975" cy="896675"/>
              </a:xfrm>
              <a:prstGeom prst="rect">
                <a:avLst/>
              </a:prstGeom>
              <a:noFill/>
              <a:ln>
                <a:noFill/>
              </a:ln>
            </p:spPr>
          </p:pic>
        </p:grpSp>
        <p:grpSp>
          <p:nvGrpSpPr>
            <p:cNvPr id="18" name="Google Shape;18;p2"/>
            <p:cNvGrpSpPr/>
            <p:nvPr/>
          </p:nvGrpSpPr>
          <p:grpSpPr>
            <a:xfrm>
              <a:off x="0" y="1373625"/>
              <a:ext cx="3429750" cy="896675"/>
              <a:chOff x="0" y="0"/>
              <a:chExt cx="3429750" cy="896675"/>
            </a:xfrm>
          </p:grpSpPr>
          <p:pic>
            <p:nvPicPr>
              <p:cNvPr id="19" name="Google Shape;19;p2"/>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0" name="Google Shape;20;p2"/>
              <p:cNvPicPr preferRelativeResize="0"/>
              <p:nvPr/>
            </p:nvPicPr>
            <p:blipFill rotWithShape="1">
              <a:blip r:embed="rId2">
                <a:alphaModFix/>
              </a:blip>
              <a:srcRect b="0" l="0" r="0" t="0"/>
              <a:stretch/>
            </p:blipFill>
            <p:spPr>
              <a:xfrm>
                <a:off x="2057775" y="0"/>
                <a:ext cx="1371975" cy="896675"/>
              </a:xfrm>
              <a:prstGeom prst="rect">
                <a:avLst/>
              </a:prstGeom>
              <a:noFill/>
              <a:ln>
                <a:noFill/>
              </a:ln>
            </p:spPr>
          </p:pic>
        </p:grpSp>
        <p:grpSp>
          <p:nvGrpSpPr>
            <p:cNvPr id="21" name="Google Shape;21;p2"/>
            <p:cNvGrpSpPr/>
            <p:nvPr/>
          </p:nvGrpSpPr>
          <p:grpSpPr>
            <a:xfrm>
              <a:off x="685975" y="687625"/>
              <a:ext cx="7545300" cy="896675"/>
              <a:chOff x="0" y="0"/>
              <a:chExt cx="7545300" cy="896675"/>
            </a:xfrm>
          </p:grpSpPr>
          <p:pic>
            <p:nvPicPr>
              <p:cNvPr id="22" name="Google Shape;22;p2"/>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3" name="Google Shape;23;p2"/>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4" name="Google Shape;24;p2"/>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25" name="Google Shape;25;p2"/>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26" name="Google Shape;26;p2"/>
            <p:cNvGrpSpPr/>
            <p:nvPr/>
          </p:nvGrpSpPr>
          <p:grpSpPr>
            <a:xfrm>
              <a:off x="0" y="0"/>
              <a:ext cx="7545300" cy="896675"/>
              <a:chOff x="0" y="0"/>
              <a:chExt cx="7545300" cy="896675"/>
            </a:xfrm>
          </p:grpSpPr>
          <p:pic>
            <p:nvPicPr>
              <p:cNvPr id="27" name="Google Shape;27;p2"/>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8" name="Google Shape;28;p2"/>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9" name="Google Shape;29;p2"/>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30" name="Google Shape;30;p2"/>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sp>
        <p:nvSpPr>
          <p:cNvPr id="31" name="Google Shape;31;p2"/>
          <p:cNvSpPr txBox="1"/>
          <p:nvPr>
            <p:ph type="ctrTitle"/>
          </p:nvPr>
        </p:nvSpPr>
        <p:spPr>
          <a:xfrm>
            <a:off x="2027622" y="1953315"/>
            <a:ext cx="5073300" cy="1159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32" name="Google Shape;32;p2"/>
          <p:cNvGrpSpPr/>
          <p:nvPr/>
        </p:nvGrpSpPr>
        <p:grpSpPr>
          <a:xfrm flipH="1">
            <a:off x="0" y="3088098"/>
            <a:ext cx="4115725" cy="2270300"/>
            <a:chOff x="4115550" y="2061250"/>
            <a:chExt cx="4115725" cy="2270300"/>
          </a:xfrm>
        </p:grpSpPr>
        <p:grpSp>
          <p:nvGrpSpPr>
            <p:cNvPr id="33" name="Google Shape;33;p2"/>
            <p:cNvGrpSpPr/>
            <p:nvPr/>
          </p:nvGrpSpPr>
          <p:grpSpPr>
            <a:xfrm>
              <a:off x="4801525" y="3434875"/>
              <a:ext cx="3429750" cy="896675"/>
              <a:chOff x="4115550" y="0"/>
              <a:chExt cx="3429750" cy="896675"/>
            </a:xfrm>
          </p:grpSpPr>
          <p:pic>
            <p:nvPicPr>
              <p:cNvPr id="34" name="Google Shape;34;p2"/>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35" name="Google Shape;35;p2"/>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36" name="Google Shape;36;p2"/>
            <p:cNvGrpSpPr/>
            <p:nvPr/>
          </p:nvGrpSpPr>
          <p:grpSpPr>
            <a:xfrm>
              <a:off x="4115550" y="2747250"/>
              <a:ext cx="3429750" cy="896675"/>
              <a:chOff x="4115550" y="0"/>
              <a:chExt cx="3429750" cy="896675"/>
            </a:xfrm>
          </p:grpSpPr>
          <p:pic>
            <p:nvPicPr>
              <p:cNvPr id="37" name="Google Shape;37;p2"/>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38" name="Google Shape;38;p2"/>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pic>
          <p:nvPicPr>
            <p:cNvPr id="39" name="Google Shape;39;p2"/>
            <p:cNvPicPr preferRelativeResize="0"/>
            <p:nvPr/>
          </p:nvPicPr>
          <p:blipFill rotWithShape="1">
            <a:blip r:embed="rId2">
              <a:alphaModFix/>
            </a:blip>
            <a:srcRect b="0" l="0" r="0" t="0"/>
            <a:stretch/>
          </p:blipFill>
          <p:spPr>
            <a:xfrm>
              <a:off x="6859300" y="2061250"/>
              <a:ext cx="1371975" cy="89667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9" name="Shape 279"/>
        <p:cNvGrpSpPr/>
        <p:nvPr/>
      </p:nvGrpSpPr>
      <p:grpSpPr>
        <a:xfrm>
          <a:off x="0" y="0"/>
          <a:ext cx="0" cy="0"/>
          <a:chOff x="0" y="0"/>
          <a:chExt cx="0" cy="0"/>
        </a:xfrm>
      </p:grpSpPr>
      <p:grpSp>
        <p:nvGrpSpPr>
          <p:cNvPr id="280" name="Google Shape;280;p11"/>
          <p:cNvGrpSpPr/>
          <p:nvPr/>
        </p:nvGrpSpPr>
        <p:grpSpPr>
          <a:xfrm flipH="1">
            <a:off x="4363774" y="-3213"/>
            <a:ext cx="4780226" cy="2116171"/>
            <a:chOff x="0" y="0"/>
            <a:chExt cx="5072934" cy="2245751"/>
          </a:xfrm>
        </p:grpSpPr>
        <p:pic>
          <p:nvPicPr>
            <p:cNvPr id="281" name="Google Shape;281;p11"/>
            <p:cNvPicPr preferRelativeResize="0"/>
            <p:nvPr/>
          </p:nvPicPr>
          <p:blipFill rotWithShape="1">
            <a:blip r:embed="rId2">
              <a:alphaModFix/>
            </a:blip>
            <a:srcRect b="0" l="0" r="0" t="0"/>
            <a:stretch/>
          </p:blipFill>
          <p:spPr>
            <a:xfrm>
              <a:off x="0" y="1693130"/>
              <a:ext cx="845548" cy="552621"/>
            </a:xfrm>
            <a:prstGeom prst="rect">
              <a:avLst/>
            </a:prstGeom>
            <a:noFill/>
            <a:ln>
              <a:noFill/>
            </a:ln>
          </p:spPr>
        </p:pic>
        <p:pic>
          <p:nvPicPr>
            <p:cNvPr id="282" name="Google Shape;282;p11"/>
            <p:cNvPicPr preferRelativeResize="0"/>
            <p:nvPr/>
          </p:nvPicPr>
          <p:blipFill rotWithShape="1">
            <a:blip r:embed="rId2">
              <a:alphaModFix/>
            </a:blip>
            <a:srcRect b="0" l="0" r="0" t="0"/>
            <a:stretch/>
          </p:blipFill>
          <p:spPr>
            <a:xfrm>
              <a:off x="422766" y="1270348"/>
              <a:ext cx="845548" cy="552621"/>
            </a:xfrm>
            <a:prstGeom prst="rect">
              <a:avLst/>
            </a:prstGeom>
            <a:noFill/>
            <a:ln>
              <a:noFill/>
            </a:ln>
          </p:spPr>
        </p:pic>
        <p:grpSp>
          <p:nvGrpSpPr>
            <p:cNvPr id="283" name="Google Shape;283;p11"/>
            <p:cNvGrpSpPr/>
            <p:nvPr/>
          </p:nvGrpSpPr>
          <p:grpSpPr>
            <a:xfrm>
              <a:off x="0" y="846565"/>
              <a:ext cx="3381962" cy="552621"/>
              <a:chOff x="0" y="0"/>
              <a:chExt cx="5487525" cy="896675"/>
            </a:xfrm>
          </p:grpSpPr>
          <p:pic>
            <p:nvPicPr>
              <p:cNvPr id="284" name="Google Shape;284;p11"/>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85" name="Google Shape;285;p11"/>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86" name="Google Shape;286;p11"/>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287" name="Google Shape;287;p11"/>
            <p:cNvGrpSpPr/>
            <p:nvPr/>
          </p:nvGrpSpPr>
          <p:grpSpPr>
            <a:xfrm>
              <a:off x="422766" y="423783"/>
              <a:ext cx="4650168" cy="552621"/>
              <a:chOff x="0" y="0"/>
              <a:chExt cx="7545300" cy="896675"/>
            </a:xfrm>
          </p:grpSpPr>
          <p:pic>
            <p:nvPicPr>
              <p:cNvPr id="288" name="Google Shape;288;p11"/>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89" name="Google Shape;289;p11"/>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90" name="Google Shape;290;p11"/>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291" name="Google Shape;291;p11"/>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292" name="Google Shape;292;p11"/>
            <p:cNvGrpSpPr/>
            <p:nvPr/>
          </p:nvGrpSpPr>
          <p:grpSpPr>
            <a:xfrm>
              <a:off x="0" y="0"/>
              <a:ext cx="4650168" cy="552621"/>
              <a:chOff x="0" y="0"/>
              <a:chExt cx="7545300" cy="896675"/>
            </a:xfrm>
          </p:grpSpPr>
          <p:pic>
            <p:nvPicPr>
              <p:cNvPr id="293" name="Google Shape;293;p11"/>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94" name="Google Shape;294;p11"/>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95" name="Google Shape;295;p11"/>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296" name="Google Shape;296;p11"/>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grpSp>
        <p:nvGrpSpPr>
          <p:cNvPr id="297" name="Google Shape;297;p11"/>
          <p:cNvGrpSpPr/>
          <p:nvPr/>
        </p:nvGrpSpPr>
        <p:grpSpPr>
          <a:xfrm flipH="1">
            <a:off x="7" y="3953174"/>
            <a:ext cx="2390164" cy="1318453"/>
            <a:chOff x="6607482" y="3879952"/>
            <a:chExt cx="2536521" cy="1399186"/>
          </a:xfrm>
        </p:grpSpPr>
        <p:grpSp>
          <p:nvGrpSpPr>
            <p:cNvPr id="298" name="Google Shape;298;p11"/>
            <p:cNvGrpSpPr/>
            <p:nvPr/>
          </p:nvGrpSpPr>
          <p:grpSpPr>
            <a:xfrm>
              <a:off x="6607482" y="4726517"/>
              <a:ext cx="2113755" cy="552621"/>
              <a:chOff x="2057775" y="0"/>
              <a:chExt cx="3429750" cy="896675"/>
            </a:xfrm>
          </p:grpSpPr>
          <p:pic>
            <p:nvPicPr>
              <p:cNvPr id="299" name="Google Shape;299;p11"/>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300" name="Google Shape;300;p11"/>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301" name="Google Shape;301;p11"/>
            <p:cNvGrpSpPr/>
            <p:nvPr/>
          </p:nvGrpSpPr>
          <p:grpSpPr>
            <a:xfrm>
              <a:off x="7030248" y="4303735"/>
              <a:ext cx="2113755" cy="552621"/>
              <a:chOff x="2057775" y="0"/>
              <a:chExt cx="3429750" cy="896675"/>
            </a:xfrm>
          </p:grpSpPr>
          <p:pic>
            <p:nvPicPr>
              <p:cNvPr id="302" name="Google Shape;302;p11"/>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303" name="Google Shape;303;p11"/>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pic>
          <p:nvPicPr>
            <p:cNvPr id="304" name="Google Shape;304;p11"/>
            <p:cNvPicPr preferRelativeResize="0"/>
            <p:nvPr/>
          </p:nvPicPr>
          <p:blipFill rotWithShape="1">
            <a:blip r:embed="rId2">
              <a:alphaModFix/>
            </a:blip>
            <a:srcRect b="0" l="0" r="0" t="0"/>
            <a:stretch/>
          </p:blipFill>
          <p:spPr>
            <a:xfrm>
              <a:off x="7875688" y="3879952"/>
              <a:ext cx="845548" cy="552621"/>
            </a:xfrm>
            <a:prstGeom prst="rect">
              <a:avLst/>
            </a:prstGeom>
            <a:noFill/>
            <a:ln>
              <a:noFill/>
            </a:ln>
          </p:spPr>
        </p:pic>
      </p:grpSp>
      <p:sp>
        <p:nvSpPr>
          <p:cNvPr id="305" name="Google Shape;305;p11"/>
          <p:cNvSpPr txBox="1"/>
          <p:nvPr>
            <p:ph idx="1" type="body"/>
          </p:nvPr>
        </p:nvSpPr>
        <p:spPr>
          <a:xfrm>
            <a:off x="1288075" y="3945179"/>
            <a:ext cx="6483900" cy="5196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360"/>
              </a:spcBef>
              <a:spcAft>
                <a:spcPts val="0"/>
              </a:spcAft>
              <a:buSzPts val="1800"/>
              <a:buNone/>
              <a:defRPr sz="1800"/>
            </a:lvl1pPr>
          </a:lstStyle>
          <a:p/>
        </p:txBody>
      </p:sp>
      <p:sp>
        <p:nvSpPr>
          <p:cNvPr id="306" name="Google Shape;306;p11"/>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_2">
    <p:spTree>
      <p:nvGrpSpPr>
        <p:cNvPr id="307" name="Shape 307"/>
        <p:cNvGrpSpPr/>
        <p:nvPr/>
      </p:nvGrpSpPr>
      <p:grpSpPr>
        <a:xfrm>
          <a:off x="0" y="0"/>
          <a:ext cx="0" cy="0"/>
          <a:chOff x="0" y="0"/>
          <a:chExt cx="0" cy="0"/>
        </a:xfrm>
      </p:grpSpPr>
      <p:sp>
        <p:nvSpPr>
          <p:cNvPr id="308" name="Google Shape;308;p12"/>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 name="Google Shape;309;p12"/>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 name="Google Shape;310;p12"/>
          <p:cNvSpPr txBox="1"/>
          <p:nvPr>
            <p:ph type="ctr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rtl="0" algn="l">
              <a:lnSpc>
                <a:spcPct val="85000"/>
              </a:lnSpc>
              <a:spcBef>
                <a:spcPts val="0"/>
              </a:spcBef>
              <a:spcAft>
                <a:spcPts val="0"/>
              </a:spcAft>
              <a:buClr>
                <a:srgbClr val="262626"/>
              </a:buClr>
              <a:buSzPts val="6000"/>
              <a:buFont typeface="Calibri"/>
              <a:buNone/>
              <a:defRPr sz="6000">
                <a:solidFill>
                  <a:srgbClr val="262626"/>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11" name="Google Shape;311;p12"/>
          <p:cNvSpPr txBox="1"/>
          <p:nvPr>
            <p:ph idx="1" type="subTitle"/>
          </p:nvPr>
        </p:nvSpPr>
        <p:spPr>
          <a:xfrm>
            <a:off x="825038" y="3341715"/>
            <a:ext cx="7543800" cy="857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rtl="0" algn="ctr">
              <a:lnSpc>
                <a:spcPct val="90000"/>
              </a:lnSpc>
              <a:spcBef>
                <a:spcPts val="200"/>
              </a:spcBef>
              <a:spcAft>
                <a:spcPts val="0"/>
              </a:spcAft>
              <a:buSzPts val="1800"/>
              <a:buNone/>
              <a:defRPr sz="1800"/>
            </a:lvl2pPr>
            <a:lvl3pPr lvl="2" rtl="0" algn="ctr">
              <a:lnSpc>
                <a:spcPct val="90000"/>
              </a:lnSpc>
              <a:spcBef>
                <a:spcPts val="300"/>
              </a:spcBef>
              <a:spcAft>
                <a:spcPts val="0"/>
              </a:spcAft>
              <a:buSzPts val="1800"/>
              <a:buNone/>
              <a:defRPr sz="1800"/>
            </a:lvl3pPr>
            <a:lvl4pPr lvl="3" rtl="0" algn="ctr">
              <a:lnSpc>
                <a:spcPct val="90000"/>
              </a:lnSpc>
              <a:spcBef>
                <a:spcPts val="300"/>
              </a:spcBef>
              <a:spcAft>
                <a:spcPts val="0"/>
              </a:spcAft>
              <a:buSzPts val="1500"/>
              <a:buNone/>
              <a:defRPr sz="1500"/>
            </a:lvl4pPr>
            <a:lvl5pPr lvl="4" rtl="0" algn="ctr">
              <a:lnSpc>
                <a:spcPct val="90000"/>
              </a:lnSpc>
              <a:spcBef>
                <a:spcPts val="300"/>
              </a:spcBef>
              <a:spcAft>
                <a:spcPts val="0"/>
              </a:spcAft>
              <a:buSzPts val="1500"/>
              <a:buNone/>
              <a:defRPr sz="1500"/>
            </a:lvl5pPr>
            <a:lvl6pPr lvl="5" rtl="0" algn="ctr">
              <a:lnSpc>
                <a:spcPct val="90000"/>
              </a:lnSpc>
              <a:spcBef>
                <a:spcPts val="300"/>
              </a:spcBef>
              <a:spcAft>
                <a:spcPts val="0"/>
              </a:spcAft>
              <a:buSzPts val="1500"/>
              <a:buNone/>
              <a:defRPr sz="1500"/>
            </a:lvl6pPr>
            <a:lvl7pPr lvl="6" rtl="0" algn="ctr">
              <a:lnSpc>
                <a:spcPct val="90000"/>
              </a:lnSpc>
              <a:spcBef>
                <a:spcPts val="300"/>
              </a:spcBef>
              <a:spcAft>
                <a:spcPts val="0"/>
              </a:spcAft>
              <a:buSzPts val="1500"/>
              <a:buNone/>
              <a:defRPr sz="1500"/>
            </a:lvl7pPr>
            <a:lvl8pPr lvl="7" rtl="0" algn="ctr">
              <a:lnSpc>
                <a:spcPct val="90000"/>
              </a:lnSpc>
              <a:spcBef>
                <a:spcPts val="300"/>
              </a:spcBef>
              <a:spcAft>
                <a:spcPts val="0"/>
              </a:spcAft>
              <a:buSzPts val="1500"/>
              <a:buNone/>
              <a:defRPr sz="1500"/>
            </a:lvl8pPr>
            <a:lvl9pPr lvl="8" rtl="0" algn="ctr">
              <a:lnSpc>
                <a:spcPct val="90000"/>
              </a:lnSpc>
              <a:spcBef>
                <a:spcPts val="300"/>
              </a:spcBef>
              <a:spcAft>
                <a:spcPts val="300"/>
              </a:spcAft>
              <a:buSzPts val="1500"/>
              <a:buNone/>
              <a:defRPr sz="1500"/>
            </a:lvl9pPr>
          </a:lstStyle>
          <a:p/>
        </p:txBody>
      </p:sp>
      <p:sp>
        <p:nvSpPr>
          <p:cNvPr id="312" name="Google Shape;312;p12"/>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3" name="Google Shape;313;p12"/>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4" name="Google Shape;314;p12"/>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315" name="Google Shape;315;p12"/>
          <p:cNvCxnSpPr/>
          <p:nvPr/>
        </p:nvCxnSpPr>
        <p:spPr>
          <a:xfrm>
            <a:off x="905744" y="3257550"/>
            <a:ext cx="74067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0" name="Shape 40"/>
        <p:cNvGrpSpPr/>
        <p:nvPr/>
      </p:nvGrpSpPr>
      <p:grpSpPr>
        <a:xfrm>
          <a:off x="0" y="0"/>
          <a:ext cx="0" cy="0"/>
          <a:chOff x="0" y="0"/>
          <a:chExt cx="0" cy="0"/>
        </a:xfrm>
      </p:grpSpPr>
      <p:grpSp>
        <p:nvGrpSpPr>
          <p:cNvPr id="41" name="Google Shape;41;p3"/>
          <p:cNvGrpSpPr/>
          <p:nvPr/>
        </p:nvGrpSpPr>
        <p:grpSpPr>
          <a:xfrm flipH="1">
            <a:off x="4363774" y="-3213"/>
            <a:ext cx="4780226" cy="2116171"/>
            <a:chOff x="0" y="0"/>
            <a:chExt cx="5072934" cy="2245751"/>
          </a:xfrm>
        </p:grpSpPr>
        <p:pic>
          <p:nvPicPr>
            <p:cNvPr id="42" name="Google Shape;42;p3"/>
            <p:cNvPicPr preferRelativeResize="0"/>
            <p:nvPr/>
          </p:nvPicPr>
          <p:blipFill rotWithShape="1">
            <a:blip r:embed="rId2">
              <a:alphaModFix/>
            </a:blip>
            <a:srcRect b="0" l="0" r="0" t="0"/>
            <a:stretch/>
          </p:blipFill>
          <p:spPr>
            <a:xfrm>
              <a:off x="0" y="1693130"/>
              <a:ext cx="845548" cy="552621"/>
            </a:xfrm>
            <a:prstGeom prst="rect">
              <a:avLst/>
            </a:prstGeom>
            <a:noFill/>
            <a:ln>
              <a:noFill/>
            </a:ln>
          </p:spPr>
        </p:pic>
        <p:pic>
          <p:nvPicPr>
            <p:cNvPr id="43" name="Google Shape;43;p3"/>
            <p:cNvPicPr preferRelativeResize="0"/>
            <p:nvPr/>
          </p:nvPicPr>
          <p:blipFill rotWithShape="1">
            <a:blip r:embed="rId2">
              <a:alphaModFix/>
            </a:blip>
            <a:srcRect b="0" l="0" r="0" t="0"/>
            <a:stretch/>
          </p:blipFill>
          <p:spPr>
            <a:xfrm>
              <a:off x="422766" y="1270348"/>
              <a:ext cx="845548" cy="552621"/>
            </a:xfrm>
            <a:prstGeom prst="rect">
              <a:avLst/>
            </a:prstGeom>
            <a:noFill/>
            <a:ln>
              <a:noFill/>
            </a:ln>
          </p:spPr>
        </p:pic>
        <p:grpSp>
          <p:nvGrpSpPr>
            <p:cNvPr id="44" name="Google Shape;44;p3"/>
            <p:cNvGrpSpPr/>
            <p:nvPr/>
          </p:nvGrpSpPr>
          <p:grpSpPr>
            <a:xfrm>
              <a:off x="0" y="846565"/>
              <a:ext cx="3381962" cy="552621"/>
              <a:chOff x="0" y="0"/>
              <a:chExt cx="5487525" cy="896675"/>
            </a:xfrm>
          </p:grpSpPr>
          <p:pic>
            <p:nvPicPr>
              <p:cNvPr id="45" name="Google Shape;45;p3"/>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46" name="Google Shape;46;p3"/>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47" name="Google Shape;47;p3"/>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48" name="Google Shape;48;p3"/>
            <p:cNvGrpSpPr/>
            <p:nvPr/>
          </p:nvGrpSpPr>
          <p:grpSpPr>
            <a:xfrm>
              <a:off x="422766" y="423783"/>
              <a:ext cx="4650168" cy="552621"/>
              <a:chOff x="0" y="0"/>
              <a:chExt cx="7545300" cy="896675"/>
            </a:xfrm>
          </p:grpSpPr>
          <p:pic>
            <p:nvPicPr>
              <p:cNvPr id="49" name="Google Shape;49;p3"/>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50" name="Google Shape;50;p3"/>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51" name="Google Shape;51;p3"/>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52" name="Google Shape;52;p3"/>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53" name="Google Shape;53;p3"/>
            <p:cNvGrpSpPr/>
            <p:nvPr/>
          </p:nvGrpSpPr>
          <p:grpSpPr>
            <a:xfrm>
              <a:off x="0" y="0"/>
              <a:ext cx="4650168" cy="552621"/>
              <a:chOff x="0" y="0"/>
              <a:chExt cx="7545300" cy="896675"/>
            </a:xfrm>
          </p:grpSpPr>
          <p:pic>
            <p:nvPicPr>
              <p:cNvPr id="54" name="Google Shape;54;p3"/>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55" name="Google Shape;55;p3"/>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56" name="Google Shape;56;p3"/>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57" name="Google Shape;57;p3"/>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grpSp>
        <p:nvGrpSpPr>
          <p:cNvPr id="58" name="Google Shape;58;p3"/>
          <p:cNvGrpSpPr/>
          <p:nvPr/>
        </p:nvGrpSpPr>
        <p:grpSpPr>
          <a:xfrm flipH="1">
            <a:off x="7" y="3953174"/>
            <a:ext cx="2390164" cy="1318453"/>
            <a:chOff x="6607482" y="3879952"/>
            <a:chExt cx="2536521" cy="1399186"/>
          </a:xfrm>
        </p:grpSpPr>
        <p:grpSp>
          <p:nvGrpSpPr>
            <p:cNvPr id="59" name="Google Shape;59;p3"/>
            <p:cNvGrpSpPr/>
            <p:nvPr/>
          </p:nvGrpSpPr>
          <p:grpSpPr>
            <a:xfrm>
              <a:off x="6607482" y="4726517"/>
              <a:ext cx="2113755" cy="552621"/>
              <a:chOff x="2057775" y="0"/>
              <a:chExt cx="3429750" cy="896675"/>
            </a:xfrm>
          </p:grpSpPr>
          <p:pic>
            <p:nvPicPr>
              <p:cNvPr id="60" name="Google Shape;60;p3"/>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61" name="Google Shape;61;p3"/>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62" name="Google Shape;62;p3"/>
            <p:cNvGrpSpPr/>
            <p:nvPr/>
          </p:nvGrpSpPr>
          <p:grpSpPr>
            <a:xfrm>
              <a:off x="7030248" y="4303735"/>
              <a:ext cx="2113755" cy="552621"/>
              <a:chOff x="2057775" y="0"/>
              <a:chExt cx="3429750" cy="896675"/>
            </a:xfrm>
          </p:grpSpPr>
          <p:pic>
            <p:nvPicPr>
              <p:cNvPr id="63" name="Google Shape;63;p3"/>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64" name="Google Shape;64;p3"/>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pic>
          <p:nvPicPr>
            <p:cNvPr id="65" name="Google Shape;65;p3"/>
            <p:cNvPicPr preferRelativeResize="0"/>
            <p:nvPr/>
          </p:nvPicPr>
          <p:blipFill rotWithShape="1">
            <a:blip r:embed="rId2">
              <a:alphaModFix/>
            </a:blip>
            <a:srcRect b="0" l="0" r="0" t="0"/>
            <a:stretch/>
          </p:blipFill>
          <p:spPr>
            <a:xfrm>
              <a:off x="7875688" y="3879952"/>
              <a:ext cx="845548" cy="552621"/>
            </a:xfrm>
            <a:prstGeom prst="rect">
              <a:avLst/>
            </a:prstGeom>
            <a:noFill/>
            <a:ln>
              <a:noFill/>
            </a:ln>
          </p:spPr>
        </p:pic>
      </p:grpSp>
      <p:sp>
        <p:nvSpPr>
          <p:cNvPr id="66" name="Google Shape;66;p3"/>
          <p:cNvSpPr txBox="1"/>
          <p:nvPr>
            <p:ph type="title"/>
          </p:nvPr>
        </p:nvSpPr>
        <p:spPr>
          <a:xfrm>
            <a:off x="776450" y="402700"/>
            <a:ext cx="3587400" cy="856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67" name="Google Shape;67;p3"/>
          <p:cNvSpPr txBox="1"/>
          <p:nvPr>
            <p:ph idx="1" type="body"/>
          </p:nvPr>
        </p:nvSpPr>
        <p:spPr>
          <a:xfrm>
            <a:off x="776450" y="1524375"/>
            <a:ext cx="3587400" cy="3077100"/>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600"/>
              </a:spcBef>
              <a:spcAft>
                <a:spcPts val="0"/>
              </a:spcAft>
              <a:buSzPts val="2000"/>
              <a:buChar char="❑"/>
              <a:defRPr/>
            </a:lvl1pPr>
            <a:lvl2pPr indent="-355600" lvl="1" marL="914400" algn="l">
              <a:lnSpc>
                <a:spcPct val="120000"/>
              </a:lnSpc>
              <a:spcBef>
                <a:spcPts val="600"/>
              </a:spcBef>
              <a:spcAft>
                <a:spcPts val="0"/>
              </a:spcAft>
              <a:buSzPts val="2000"/>
              <a:buChar char="❏"/>
              <a:defRPr/>
            </a:lvl2pPr>
            <a:lvl3pPr indent="-355600" lvl="2" marL="1371600" algn="l">
              <a:lnSpc>
                <a:spcPct val="120000"/>
              </a:lnSpc>
              <a:spcBef>
                <a:spcPts val="600"/>
              </a:spcBef>
              <a:spcAft>
                <a:spcPts val="0"/>
              </a:spcAft>
              <a:buSzPts val="2000"/>
              <a:buChar char="❏"/>
              <a:defRPr/>
            </a:lvl3pPr>
            <a:lvl4pPr indent="-355600" lvl="3" marL="1828800" algn="l">
              <a:lnSpc>
                <a:spcPct val="120000"/>
              </a:lnSpc>
              <a:spcBef>
                <a:spcPts val="600"/>
              </a:spcBef>
              <a:spcAft>
                <a:spcPts val="0"/>
              </a:spcAft>
              <a:buSzPts val="2000"/>
              <a:buChar char="❏"/>
              <a:defRPr/>
            </a:lvl4pPr>
            <a:lvl5pPr indent="-355600" lvl="4" marL="2286000" algn="l">
              <a:lnSpc>
                <a:spcPct val="120000"/>
              </a:lnSpc>
              <a:spcBef>
                <a:spcPts val="600"/>
              </a:spcBef>
              <a:spcAft>
                <a:spcPts val="0"/>
              </a:spcAft>
              <a:buSzPts val="2000"/>
              <a:buChar char="❏"/>
              <a:defRPr/>
            </a:lvl5pPr>
            <a:lvl6pPr indent="-355600" lvl="5" marL="2743200" algn="l">
              <a:lnSpc>
                <a:spcPct val="120000"/>
              </a:lnSpc>
              <a:spcBef>
                <a:spcPts val="600"/>
              </a:spcBef>
              <a:spcAft>
                <a:spcPts val="0"/>
              </a:spcAft>
              <a:buSzPts val="2000"/>
              <a:buChar char="❏"/>
              <a:defRPr/>
            </a:lvl6pPr>
            <a:lvl7pPr indent="-355600" lvl="6" marL="3200400" algn="l">
              <a:lnSpc>
                <a:spcPct val="120000"/>
              </a:lnSpc>
              <a:spcBef>
                <a:spcPts val="600"/>
              </a:spcBef>
              <a:spcAft>
                <a:spcPts val="0"/>
              </a:spcAft>
              <a:buSzPts val="2000"/>
              <a:buChar char="❏"/>
              <a:defRPr/>
            </a:lvl7pPr>
            <a:lvl8pPr indent="-355600" lvl="7" marL="3657600" algn="l">
              <a:lnSpc>
                <a:spcPct val="120000"/>
              </a:lnSpc>
              <a:spcBef>
                <a:spcPts val="600"/>
              </a:spcBef>
              <a:spcAft>
                <a:spcPts val="0"/>
              </a:spcAft>
              <a:buSzPts val="2000"/>
              <a:buChar char="❏"/>
              <a:defRPr/>
            </a:lvl8pPr>
            <a:lvl9pPr indent="-355600" lvl="8" marL="4114800" algn="l">
              <a:lnSpc>
                <a:spcPct val="120000"/>
              </a:lnSpc>
              <a:spcBef>
                <a:spcPts val="600"/>
              </a:spcBef>
              <a:spcAft>
                <a:spcPts val="0"/>
              </a:spcAft>
              <a:buSzPts val="2000"/>
              <a:buChar char="❏"/>
              <a:defRPr/>
            </a:lvl9pPr>
          </a:lstStyle>
          <a:p/>
        </p:txBody>
      </p:sp>
      <p:sp>
        <p:nvSpPr>
          <p:cNvPr id="68" name="Google Shape;68;p3"/>
          <p:cNvSpPr txBox="1"/>
          <p:nvPr>
            <p:ph idx="2" type="body"/>
          </p:nvPr>
        </p:nvSpPr>
        <p:spPr>
          <a:xfrm>
            <a:off x="4780150" y="1524375"/>
            <a:ext cx="3587400" cy="3077100"/>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600"/>
              </a:spcBef>
              <a:spcAft>
                <a:spcPts val="0"/>
              </a:spcAft>
              <a:buSzPts val="2000"/>
              <a:buChar char="❑"/>
              <a:defRPr/>
            </a:lvl1pPr>
            <a:lvl2pPr indent="-355600" lvl="1" marL="914400" algn="l">
              <a:lnSpc>
                <a:spcPct val="120000"/>
              </a:lnSpc>
              <a:spcBef>
                <a:spcPts val="600"/>
              </a:spcBef>
              <a:spcAft>
                <a:spcPts val="0"/>
              </a:spcAft>
              <a:buSzPts val="2000"/>
              <a:buChar char="❏"/>
              <a:defRPr/>
            </a:lvl2pPr>
            <a:lvl3pPr indent="-355600" lvl="2" marL="1371600" algn="l">
              <a:lnSpc>
                <a:spcPct val="120000"/>
              </a:lnSpc>
              <a:spcBef>
                <a:spcPts val="600"/>
              </a:spcBef>
              <a:spcAft>
                <a:spcPts val="0"/>
              </a:spcAft>
              <a:buSzPts val="2000"/>
              <a:buChar char="❏"/>
              <a:defRPr/>
            </a:lvl3pPr>
            <a:lvl4pPr indent="-355600" lvl="3" marL="1828800" algn="l">
              <a:lnSpc>
                <a:spcPct val="120000"/>
              </a:lnSpc>
              <a:spcBef>
                <a:spcPts val="600"/>
              </a:spcBef>
              <a:spcAft>
                <a:spcPts val="0"/>
              </a:spcAft>
              <a:buSzPts val="2000"/>
              <a:buChar char="❏"/>
              <a:defRPr/>
            </a:lvl4pPr>
            <a:lvl5pPr indent="-355600" lvl="4" marL="2286000" algn="l">
              <a:lnSpc>
                <a:spcPct val="120000"/>
              </a:lnSpc>
              <a:spcBef>
                <a:spcPts val="600"/>
              </a:spcBef>
              <a:spcAft>
                <a:spcPts val="0"/>
              </a:spcAft>
              <a:buSzPts val="2000"/>
              <a:buChar char="❏"/>
              <a:defRPr/>
            </a:lvl5pPr>
            <a:lvl6pPr indent="-355600" lvl="5" marL="2743200" algn="l">
              <a:lnSpc>
                <a:spcPct val="120000"/>
              </a:lnSpc>
              <a:spcBef>
                <a:spcPts val="600"/>
              </a:spcBef>
              <a:spcAft>
                <a:spcPts val="0"/>
              </a:spcAft>
              <a:buSzPts val="2000"/>
              <a:buChar char="❏"/>
              <a:defRPr/>
            </a:lvl6pPr>
            <a:lvl7pPr indent="-355600" lvl="6" marL="3200400" algn="l">
              <a:lnSpc>
                <a:spcPct val="120000"/>
              </a:lnSpc>
              <a:spcBef>
                <a:spcPts val="600"/>
              </a:spcBef>
              <a:spcAft>
                <a:spcPts val="0"/>
              </a:spcAft>
              <a:buSzPts val="2000"/>
              <a:buChar char="❏"/>
              <a:defRPr/>
            </a:lvl7pPr>
            <a:lvl8pPr indent="-355600" lvl="7" marL="3657600" algn="l">
              <a:lnSpc>
                <a:spcPct val="120000"/>
              </a:lnSpc>
              <a:spcBef>
                <a:spcPts val="600"/>
              </a:spcBef>
              <a:spcAft>
                <a:spcPts val="0"/>
              </a:spcAft>
              <a:buSzPts val="2000"/>
              <a:buChar char="❏"/>
              <a:defRPr/>
            </a:lvl8pPr>
            <a:lvl9pPr indent="-355600" lvl="8" marL="4114800" algn="l">
              <a:lnSpc>
                <a:spcPct val="120000"/>
              </a:lnSpc>
              <a:spcBef>
                <a:spcPts val="600"/>
              </a:spcBef>
              <a:spcAft>
                <a:spcPts val="0"/>
              </a:spcAft>
              <a:buSzPts val="2000"/>
              <a:buChar char="❏"/>
              <a:defRPr/>
            </a:lvl9pPr>
          </a:lstStyle>
          <a:p/>
        </p:txBody>
      </p:sp>
      <p:sp>
        <p:nvSpPr>
          <p:cNvPr id="69" name="Google Shape;69;p3"/>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ig emboss" type="blank">
  <p:cSld name="BLANK">
    <p:spTree>
      <p:nvGrpSpPr>
        <p:cNvPr id="70" name="Shape 70"/>
        <p:cNvGrpSpPr/>
        <p:nvPr/>
      </p:nvGrpSpPr>
      <p:grpSpPr>
        <a:xfrm>
          <a:off x="0" y="0"/>
          <a:ext cx="0" cy="0"/>
          <a:chOff x="0" y="0"/>
          <a:chExt cx="0" cy="0"/>
        </a:xfrm>
      </p:grpSpPr>
      <p:sp>
        <p:nvSpPr>
          <p:cNvPr id="71" name="Google Shape;71;p4"/>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GB"/>
              <a:t>‹#›</a:t>
            </a:fld>
            <a:endParaRPr/>
          </a:p>
        </p:txBody>
      </p:sp>
      <p:grpSp>
        <p:nvGrpSpPr>
          <p:cNvPr id="72" name="Google Shape;72;p4"/>
          <p:cNvGrpSpPr/>
          <p:nvPr/>
        </p:nvGrpSpPr>
        <p:grpSpPr>
          <a:xfrm flipH="1">
            <a:off x="5714250" y="0"/>
            <a:ext cx="3429750" cy="3643925"/>
            <a:chOff x="0" y="0"/>
            <a:chExt cx="3429750" cy="3643925"/>
          </a:xfrm>
        </p:grpSpPr>
        <p:pic>
          <p:nvPicPr>
            <p:cNvPr id="73" name="Google Shape;73;p4"/>
            <p:cNvPicPr preferRelativeResize="0"/>
            <p:nvPr/>
          </p:nvPicPr>
          <p:blipFill rotWithShape="1">
            <a:blip r:embed="rId2">
              <a:alphaModFix/>
            </a:blip>
            <a:srcRect b="0" l="0" r="0" t="0"/>
            <a:stretch/>
          </p:blipFill>
          <p:spPr>
            <a:xfrm>
              <a:off x="0" y="2747250"/>
              <a:ext cx="1371975" cy="896675"/>
            </a:xfrm>
            <a:prstGeom prst="rect">
              <a:avLst/>
            </a:prstGeom>
            <a:noFill/>
            <a:ln>
              <a:noFill/>
            </a:ln>
          </p:spPr>
        </p:pic>
        <p:pic>
          <p:nvPicPr>
            <p:cNvPr id="74" name="Google Shape;74;p4"/>
            <p:cNvPicPr preferRelativeResize="0"/>
            <p:nvPr/>
          </p:nvPicPr>
          <p:blipFill rotWithShape="1">
            <a:blip r:embed="rId2">
              <a:alphaModFix/>
            </a:blip>
            <a:srcRect b="0" l="0" r="0" t="0"/>
            <a:stretch/>
          </p:blipFill>
          <p:spPr>
            <a:xfrm>
              <a:off x="685975" y="2061250"/>
              <a:ext cx="1371975" cy="896675"/>
            </a:xfrm>
            <a:prstGeom prst="rect">
              <a:avLst/>
            </a:prstGeom>
            <a:noFill/>
            <a:ln>
              <a:noFill/>
            </a:ln>
          </p:spPr>
        </p:pic>
        <p:pic>
          <p:nvPicPr>
            <p:cNvPr id="75" name="Google Shape;75;p4"/>
            <p:cNvPicPr preferRelativeResize="0"/>
            <p:nvPr/>
          </p:nvPicPr>
          <p:blipFill rotWithShape="1">
            <a:blip r:embed="rId2">
              <a:alphaModFix/>
            </a:blip>
            <a:srcRect b="0" l="0" r="0" t="0"/>
            <a:stretch/>
          </p:blipFill>
          <p:spPr>
            <a:xfrm>
              <a:off x="0" y="1373625"/>
              <a:ext cx="1371975" cy="896675"/>
            </a:xfrm>
            <a:prstGeom prst="rect">
              <a:avLst/>
            </a:prstGeom>
            <a:noFill/>
            <a:ln>
              <a:noFill/>
            </a:ln>
          </p:spPr>
        </p:pic>
        <p:pic>
          <p:nvPicPr>
            <p:cNvPr id="76" name="Google Shape;76;p4"/>
            <p:cNvPicPr preferRelativeResize="0"/>
            <p:nvPr/>
          </p:nvPicPr>
          <p:blipFill rotWithShape="1">
            <a:blip r:embed="rId2">
              <a:alphaModFix/>
            </a:blip>
            <a:srcRect b="0" l="0" r="0" t="0"/>
            <a:stretch/>
          </p:blipFill>
          <p:spPr>
            <a:xfrm>
              <a:off x="685975" y="687625"/>
              <a:ext cx="1371975" cy="896675"/>
            </a:xfrm>
            <a:prstGeom prst="rect">
              <a:avLst/>
            </a:prstGeom>
            <a:noFill/>
            <a:ln>
              <a:noFill/>
            </a:ln>
          </p:spPr>
        </p:pic>
        <p:grpSp>
          <p:nvGrpSpPr>
            <p:cNvPr id="77" name="Google Shape;77;p4"/>
            <p:cNvGrpSpPr/>
            <p:nvPr/>
          </p:nvGrpSpPr>
          <p:grpSpPr>
            <a:xfrm>
              <a:off x="0" y="0"/>
              <a:ext cx="3429750" cy="896675"/>
              <a:chOff x="0" y="0"/>
              <a:chExt cx="3429750" cy="896675"/>
            </a:xfrm>
          </p:grpSpPr>
          <p:pic>
            <p:nvPicPr>
              <p:cNvPr id="78" name="Google Shape;78;p4"/>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79" name="Google Shape;79;p4"/>
              <p:cNvPicPr preferRelativeResize="0"/>
              <p:nvPr/>
            </p:nvPicPr>
            <p:blipFill rotWithShape="1">
              <a:blip r:embed="rId2">
                <a:alphaModFix/>
              </a:blip>
              <a:srcRect b="0" l="0" r="0" t="0"/>
              <a:stretch/>
            </p:blipFill>
            <p:spPr>
              <a:xfrm>
                <a:off x="2057775" y="0"/>
                <a:ext cx="1371975" cy="896675"/>
              </a:xfrm>
              <a:prstGeom prst="rect">
                <a:avLst/>
              </a:prstGeom>
              <a:noFill/>
              <a:ln>
                <a:noFill/>
              </a:ln>
            </p:spPr>
          </p:pic>
        </p:grpSp>
      </p:grpSp>
      <p:grpSp>
        <p:nvGrpSpPr>
          <p:cNvPr id="80" name="Google Shape;80;p4"/>
          <p:cNvGrpSpPr/>
          <p:nvPr/>
        </p:nvGrpSpPr>
        <p:grpSpPr>
          <a:xfrm flipH="1">
            <a:off x="0" y="3095415"/>
            <a:ext cx="5487525" cy="2270300"/>
            <a:chOff x="2743750" y="2061250"/>
            <a:chExt cx="5487525" cy="2270300"/>
          </a:xfrm>
        </p:grpSpPr>
        <p:grpSp>
          <p:nvGrpSpPr>
            <p:cNvPr id="81" name="Google Shape;81;p4"/>
            <p:cNvGrpSpPr/>
            <p:nvPr/>
          </p:nvGrpSpPr>
          <p:grpSpPr>
            <a:xfrm>
              <a:off x="2743750" y="3434875"/>
              <a:ext cx="5487525" cy="896675"/>
              <a:chOff x="2057775" y="0"/>
              <a:chExt cx="5487525" cy="896675"/>
            </a:xfrm>
          </p:grpSpPr>
          <p:pic>
            <p:nvPicPr>
              <p:cNvPr id="82" name="Google Shape;82;p4"/>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83" name="Google Shape;83;p4"/>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84" name="Google Shape;84;p4"/>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85" name="Google Shape;85;p4"/>
            <p:cNvGrpSpPr/>
            <p:nvPr/>
          </p:nvGrpSpPr>
          <p:grpSpPr>
            <a:xfrm>
              <a:off x="4115550" y="2747250"/>
              <a:ext cx="3429750" cy="896675"/>
              <a:chOff x="4115550" y="0"/>
              <a:chExt cx="3429750" cy="896675"/>
            </a:xfrm>
          </p:grpSpPr>
          <p:pic>
            <p:nvPicPr>
              <p:cNvPr id="86" name="Google Shape;86;p4"/>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87" name="Google Shape;87;p4"/>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pic>
          <p:nvPicPr>
            <p:cNvPr id="88" name="Google Shape;88;p4"/>
            <p:cNvPicPr preferRelativeResize="0"/>
            <p:nvPr/>
          </p:nvPicPr>
          <p:blipFill rotWithShape="1">
            <a:blip r:embed="rId2">
              <a:alphaModFix/>
            </a:blip>
            <a:srcRect b="0" l="0" r="0" t="0"/>
            <a:stretch/>
          </p:blipFill>
          <p:spPr>
            <a:xfrm>
              <a:off x="6859300" y="2061250"/>
              <a:ext cx="1371975" cy="89667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89" name="Shape 89"/>
        <p:cNvGrpSpPr/>
        <p:nvPr/>
      </p:nvGrpSpPr>
      <p:grpSpPr>
        <a:xfrm>
          <a:off x="0" y="0"/>
          <a:ext cx="0" cy="0"/>
          <a:chOff x="0" y="0"/>
          <a:chExt cx="0" cy="0"/>
        </a:xfrm>
      </p:grpSpPr>
      <p:grpSp>
        <p:nvGrpSpPr>
          <p:cNvPr id="90" name="Google Shape;90;p5"/>
          <p:cNvGrpSpPr/>
          <p:nvPr/>
        </p:nvGrpSpPr>
        <p:grpSpPr>
          <a:xfrm flipH="1">
            <a:off x="912725" y="0"/>
            <a:ext cx="8231275" cy="4331550"/>
            <a:chOff x="0" y="0"/>
            <a:chExt cx="8231275" cy="4331550"/>
          </a:xfrm>
        </p:grpSpPr>
        <p:pic>
          <p:nvPicPr>
            <p:cNvPr id="91" name="Google Shape;91;p5"/>
            <p:cNvPicPr preferRelativeResize="0"/>
            <p:nvPr/>
          </p:nvPicPr>
          <p:blipFill rotWithShape="1">
            <a:blip r:embed="rId2">
              <a:alphaModFix/>
            </a:blip>
            <a:srcRect b="0" l="0" r="0" t="0"/>
            <a:stretch/>
          </p:blipFill>
          <p:spPr>
            <a:xfrm>
              <a:off x="685975" y="3434875"/>
              <a:ext cx="1371975" cy="896675"/>
            </a:xfrm>
            <a:prstGeom prst="rect">
              <a:avLst/>
            </a:prstGeom>
            <a:noFill/>
            <a:ln>
              <a:noFill/>
            </a:ln>
          </p:spPr>
        </p:pic>
        <p:grpSp>
          <p:nvGrpSpPr>
            <p:cNvPr id="92" name="Google Shape;92;p5"/>
            <p:cNvGrpSpPr/>
            <p:nvPr/>
          </p:nvGrpSpPr>
          <p:grpSpPr>
            <a:xfrm>
              <a:off x="0" y="2747250"/>
              <a:ext cx="3429750" cy="896675"/>
              <a:chOff x="0" y="0"/>
              <a:chExt cx="3429750" cy="896675"/>
            </a:xfrm>
          </p:grpSpPr>
          <p:pic>
            <p:nvPicPr>
              <p:cNvPr id="93" name="Google Shape;93;p5"/>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94" name="Google Shape;94;p5"/>
              <p:cNvPicPr preferRelativeResize="0"/>
              <p:nvPr/>
            </p:nvPicPr>
            <p:blipFill rotWithShape="1">
              <a:blip r:embed="rId2">
                <a:alphaModFix/>
              </a:blip>
              <a:srcRect b="0" l="0" r="0" t="0"/>
              <a:stretch/>
            </p:blipFill>
            <p:spPr>
              <a:xfrm>
                <a:off x="2057775" y="0"/>
                <a:ext cx="1371975" cy="896675"/>
              </a:xfrm>
              <a:prstGeom prst="rect">
                <a:avLst/>
              </a:prstGeom>
              <a:noFill/>
              <a:ln>
                <a:noFill/>
              </a:ln>
            </p:spPr>
          </p:pic>
        </p:grpSp>
        <p:grpSp>
          <p:nvGrpSpPr>
            <p:cNvPr id="95" name="Google Shape;95;p5"/>
            <p:cNvGrpSpPr/>
            <p:nvPr/>
          </p:nvGrpSpPr>
          <p:grpSpPr>
            <a:xfrm>
              <a:off x="685975" y="2061250"/>
              <a:ext cx="3429750" cy="896675"/>
              <a:chOff x="0" y="0"/>
              <a:chExt cx="3429750" cy="896675"/>
            </a:xfrm>
          </p:grpSpPr>
          <p:pic>
            <p:nvPicPr>
              <p:cNvPr id="96" name="Google Shape;96;p5"/>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97" name="Google Shape;97;p5"/>
              <p:cNvPicPr preferRelativeResize="0"/>
              <p:nvPr/>
            </p:nvPicPr>
            <p:blipFill rotWithShape="1">
              <a:blip r:embed="rId2">
                <a:alphaModFix/>
              </a:blip>
              <a:srcRect b="0" l="0" r="0" t="0"/>
              <a:stretch/>
            </p:blipFill>
            <p:spPr>
              <a:xfrm>
                <a:off x="2057775" y="0"/>
                <a:ext cx="1371975" cy="896675"/>
              </a:xfrm>
              <a:prstGeom prst="rect">
                <a:avLst/>
              </a:prstGeom>
              <a:noFill/>
              <a:ln>
                <a:noFill/>
              </a:ln>
            </p:spPr>
          </p:pic>
        </p:grpSp>
        <p:grpSp>
          <p:nvGrpSpPr>
            <p:cNvPr id="98" name="Google Shape;98;p5"/>
            <p:cNvGrpSpPr/>
            <p:nvPr/>
          </p:nvGrpSpPr>
          <p:grpSpPr>
            <a:xfrm>
              <a:off x="0" y="1373625"/>
              <a:ext cx="3429750" cy="896675"/>
              <a:chOff x="0" y="0"/>
              <a:chExt cx="3429750" cy="896675"/>
            </a:xfrm>
          </p:grpSpPr>
          <p:pic>
            <p:nvPicPr>
              <p:cNvPr id="99" name="Google Shape;99;p5"/>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00" name="Google Shape;100;p5"/>
              <p:cNvPicPr preferRelativeResize="0"/>
              <p:nvPr/>
            </p:nvPicPr>
            <p:blipFill rotWithShape="1">
              <a:blip r:embed="rId2">
                <a:alphaModFix/>
              </a:blip>
              <a:srcRect b="0" l="0" r="0" t="0"/>
              <a:stretch/>
            </p:blipFill>
            <p:spPr>
              <a:xfrm>
                <a:off x="2057775" y="0"/>
                <a:ext cx="1371975" cy="896675"/>
              </a:xfrm>
              <a:prstGeom prst="rect">
                <a:avLst/>
              </a:prstGeom>
              <a:noFill/>
              <a:ln>
                <a:noFill/>
              </a:ln>
            </p:spPr>
          </p:pic>
        </p:grpSp>
        <p:grpSp>
          <p:nvGrpSpPr>
            <p:cNvPr id="101" name="Google Shape;101;p5"/>
            <p:cNvGrpSpPr/>
            <p:nvPr/>
          </p:nvGrpSpPr>
          <p:grpSpPr>
            <a:xfrm>
              <a:off x="685975" y="687625"/>
              <a:ext cx="7545300" cy="896675"/>
              <a:chOff x="0" y="0"/>
              <a:chExt cx="7545300" cy="896675"/>
            </a:xfrm>
          </p:grpSpPr>
          <p:pic>
            <p:nvPicPr>
              <p:cNvPr id="102" name="Google Shape;102;p5"/>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03" name="Google Shape;103;p5"/>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04" name="Google Shape;104;p5"/>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05" name="Google Shape;105;p5"/>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106" name="Google Shape;106;p5"/>
            <p:cNvGrpSpPr/>
            <p:nvPr/>
          </p:nvGrpSpPr>
          <p:grpSpPr>
            <a:xfrm>
              <a:off x="0" y="0"/>
              <a:ext cx="7545300" cy="896675"/>
              <a:chOff x="0" y="0"/>
              <a:chExt cx="7545300" cy="896675"/>
            </a:xfrm>
          </p:grpSpPr>
          <p:pic>
            <p:nvPicPr>
              <p:cNvPr id="107" name="Google Shape;107;p5"/>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08" name="Google Shape;108;p5"/>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09" name="Google Shape;109;p5"/>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10" name="Google Shape;110;p5"/>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grpSp>
        <p:nvGrpSpPr>
          <p:cNvPr id="111" name="Google Shape;111;p5"/>
          <p:cNvGrpSpPr/>
          <p:nvPr/>
        </p:nvGrpSpPr>
        <p:grpSpPr>
          <a:xfrm flipH="1">
            <a:off x="0" y="3088098"/>
            <a:ext cx="4115725" cy="2270300"/>
            <a:chOff x="4115550" y="2061250"/>
            <a:chExt cx="4115725" cy="2270300"/>
          </a:xfrm>
        </p:grpSpPr>
        <p:grpSp>
          <p:nvGrpSpPr>
            <p:cNvPr id="112" name="Google Shape;112;p5"/>
            <p:cNvGrpSpPr/>
            <p:nvPr/>
          </p:nvGrpSpPr>
          <p:grpSpPr>
            <a:xfrm>
              <a:off x="4801525" y="3434875"/>
              <a:ext cx="3429750" cy="896675"/>
              <a:chOff x="4115550" y="0"/>
              <a:chExt cx="3429750" cy="896675"/>
            </a:xfrm>
          </p:grpSpPr>
          <p:pic>
            <p:nvPicPr>
              <p:cNvPr id="113" name="Google Shape;113;p5"/>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14" name="Google Shape;114;p5"/>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115" name="Google Shape;115;p5"/>
            <p:cNvGrpSpPr/>
            <p:nvPr/>
          </p:nvGrpSpPr>
          <p:grpSpPr>
            <a:xfrm>
              <a:off x="4115550" y="2747250"/>
              <a:ext cx="3429750" cy="896675"/>
              <a:chOff x="4115550" y="0"/>
              <a:chExt cx="3429750" cy="896675"/>
            </a:xfrm>
          </p:grpSpPr>
          <p:pic>
            <p:nvPicPr>
              <p:cNvPr id="116" name="Google Shape;116;p5"/>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17" name="Google Shape;117;p5"/>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pic>
          <p:nvPicPr>
            <p:cNvPr id="118" name="Google Shape;118;p5"/>
            <p:cNvPicPr preferRelativeResize="0"/>
            <p:nvPr/>
          </p:nvPicPr>
          <p:blipFill rotWithShape="1">
            <a:blip r:embed="rId2">
              <a:alphaModFix/>
            </a:blip>
            <a:srcRect b="0" l="0" r="0" t="0"/>
            <a:stretch/>
          </p:blipFill>
          <p:spPr>
            <a:xfrm>
              <a:off x="6859300" y="2061250"/>
              <a:ext cx="1371975" cy="896675"/>
            </a:xfrm>
            <a:prstGeom prst="rect">
              <a:avLst/>
            </a:prstGeom>
            <a:noFill/>
            <a:ln>
              <a:noFill/>
            </a:ln>
          </p:spPr>
        </p:pic>
      </p:grpSp>
      <p:sp>
        <p:nvSpPr>
          <p:cNvPr id="119" name="Google Shape;119;p5"/>
          <p:cNvSpPr txBox="1"/>
          <p:nvPr>
            <p:ph type="ctrTitle"/>
          </p:nvPr>
        </p:nvSpPr>
        <p:spPr>
          <a:xfrm>
            <a:off x="2027625" y="1629397"/>
            <a:ext cx="5088600" cy="115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20" name="Google Shape;120;p5"/>
          <p:cNvSpPr txBox="1"/>
          <p:nvPr>
            <p:ph idx="1" type="subTitle"/>
          </p:nvPr>
        </p:nvSpPr>
        <p:spPr>
          <a:xfrm>
            <a:off x="2027625" y="2886101"/>
            <a:ext cx="5088600" cy="7848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accent2"/>
              </a:buClr>
              <a:buSzPts val="2000"/>
              <a:buNone/>
              <a:defRPr>
                <a:solidFill>
                  <a:schemeClr val="accent2"/>
                </a:solidFill>
              </a:defRPr>
            </a:lvl1pPr>
            <a:lvl2pPr lvl="1" algn="l">
              <a:lnSpc>
                <a:spcPct val="120000"/>
              </a:lnSpc>
              <a:spcBef>
                <a:spcPts val="0"/>
              </a:spcBef>
              <a:spcAft>
                <a:spcPts val="0"/>
              </a:spcAft>
              <a:buClr>
                <a:schemeClr val="accent2"/>
              </a:buClr>
              <a:buSzPts val="3000"/>
              <a:buNone/>
              <a:defRPr sz="3000">
                <a:solidFill>
                  <a:schemeClr val="accent2"/>
                </a:solidFill>
              </a:defRPr>
            </a:lvl2pPr>
            <a:lvl3pPr lvl="2" algn="l">
              <a:lnSpc>
                <a:spcPct val="120000"/>
              </a:lnSpc>
              <a:spcBef>
                <a:spcPts val="0"/>
              </a:spcBef>
              <a:spcAft>
                <a:spcPts val="0"/>
              </a:spcAft>
              <a:buClr>
                <a:schemeClr val="accent2"/>
              </a:buClr>
              <a:buSzPts val="3000"/>
              <a:buNone/>
              <a:defRPr sz="3000">
                <a:solidFill>
                  <a:schemeClr val="accent2"/>
                </a:solidFill>
              </a:defRPr>
            </a:lvl3pPr>
            <a:lvl4pPr lvl="3" algn="l">
              <a:lnSpc>
                <a:spcPct val="120000"/>
              </a:lnSpc>
              <a:spcBef>
                <a:spcPts val="0"/>
              </a:spcBef>
              <a:spcAft>
                <a:spcPts val="0"/>
              </a:spcAft>
              <a:buClr>
                <a:schemeClr val="accent2"/>
              </a:buClr>
              <a:buSzPts val="3000"/>
              <a:buNone/>
              <a:defRPr sz="3000">
                <a:solidFill>
                  <a:schemeClr val="accent2"/>
                </a:solidFill>
              </a:defRPr>
            </a:lvl4pPr>
            <a:lvl5pPr lvl="4" algn="l">
              <a:lnSpc>
                <a:spcPct val="120000"/>
              </a:lnSpc>
              <a:spcBef>
                <a:spcPts val="0"/>
              </a:spcBef>
              <a:spcAft>
                <a:spcPts val="0"/>
              </a:spcAft>
              <a:buClr>
                <a:schemeClr val="accent2"/>
              </a:buClr>
              <a:buSzPts val="3000"/>
              <a:buNone/>
              <a:defRPr sz="3000">
                <a:solidFill>
                  <a:schemeClr val="accent2"/>
                </a:solidFill>
              </a:defRPr>
            </a:lvl5pPr>
            <a:lvl6pPr lvl="5" algn="l">
              <a:lnSpc>
                <a:spcPct val="120000"/>
              </a:lnSpc>
              <a:spcBef>
                <a:spcPts val="0"/>
              </a:spcBef>
              <a:spcAft>
                <a:spcPts val="0"/>
              </a:spcAft>
              <a:buClr>
                <a:schemeClr val="accent2"/>
              </a:buClr>
              <a:buSzPts val="3000"/>
              <a:buNone/>
              <a:defRPr sz="3000">
                <a:solidFill>
                  <a:schemeClr val="accent2"/>
                </a:solidFill>
              </a:defRPr>
            </a:lvl6pPr>
            <a:lvl7pPr lvl="6" algn="l">
              <a:lnSpc>
                <a:spcPct val="120000"/>
              </a:lnSpc>
              <a:spcBef>
                <a:spcPts val="0"/>
              </a:spcBef>
              <a:spcAft>
                <a:spcPts val="0"/>
              </a:spcAft>
              <a:buClr>
                <a:schemeClr val="accent2"/>
              </a:buClr>
              <a:buSzPts val="3000"/>
              <a:buNone/>
              <a:defRPr sz="3000">
                <a:solidFill>
                  <a:schemeClr val="accent2"/>
                </a:solidFill>
              </a:defRPr>
            </a:lvl7pPr>
            <a:lvl8pPr lvl="7" algn="l">
              <a:lnSpc>
                <a:spcPct val="120000"/>
              </a:lnSpc>
              <a:spcBef>
                <a:spcPts val="0"/>
              </a:spcBef>
              <a:spcAft>
                <a:spcPts val="0"/>
              </a:spcAft>
              <a:buClr>
                <a:schemeClr val="accent2"/>
              </a:buClr>
              <a:buSzPts val="3000"/>
              <a:buNone/>
              <a:defRPr sz="3000">
                <a:solidFill>
                  <a:schemeClr val="accent2"/>
                </a:solidFill>
              </a:defRPr>
            </a:lvl8pPr>
            <a:lvl9pPr lvl="8" algn="l">
              <a:lnSpc>
                <a:spcPct val="120000"/>
              </a:lnSpc>
              <a:spcBef>
                <a:spcPts val="0"/>
              </a:spcBef>
              <a:spcAft>
                <a:spcPts val="0"/>
              </a:spcAft>
              <a:buClr>
                <a:schemeClr val="accent2"/>
              </a:buClr>
              <a:buSzPts val="3000"/>
              <a:buNone/>
              <a:defRPr sz="30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21" name="Shape 121"/>
        <p:cNvGrpSpPr/>
        <p:nvPr/>
      </p:nvGrpSpPr>
      <p:grpSpPr>
        <a:xfrm>
          <a:off x="0" y="0"/>
          <a:ext cx="0" cy="0"/>
          <a:chOff x="0" y="0"/>
          <a:chExt cx="0" cy="0"/>
        </a:xfrm>
      </p:grpSpPr>
      <p:grpSp>
        <p:nvGrpSpPr>
          <p:cNvPr id="122" name="Google Shape;122;p6"/>
          <p:cNvGrpSpPr/>
          <p:nvPr/>
        </p:nvGrpSpPr>
        <p:grpSpPr>
          <a:xfrm>
            <a:off x="4364073" y="-3213"/>
            <a:ext cx="4779927" cy="2524130"/>
            <a:chOff x="4364073" y="-3213"/>
            <a:chExt cx="4779927" cy="2524130"/>
          </a:xfrm>
        </p:grpSpPr>
        <p:pic>
          <p:nvPicPr>
            <p:cNvPr id="123" name="Google Shape;123;p6"/>
            <p:cNvPicPr preferRelativeResize="0"/>
            <p:nvPr/>
          </p:nvPicPr>
          <p:blipFill rotWithShape="1">
            <a:blip r:embed="rId2">
              <a:alphaModFix/>
            </a:blip>
            <a:srcRect b="0" l="0" r="0" t="0"/>
            <a:stretch/>
          </p:blipFill>
          <p:spPr>
            <a:xfrm flipH="1">
              <a:off x="7948921" y="2000218"/>
              <a:ext cx="796706" cy="520699"/>
            </a:xfrm>
            <a:prstGeom prst="rect">
              <a:avLst/>
            </a:prstGeom>
            <a:noFill/>
            <a:ln>
              <a:noFill/>
            </a:ln>
          </p:spPr>
        </p:pic>
        <p:grpSp>
          <p:nvGrpSpPr>
            <p:cNvPr id="124" name="Google Shape;124;p6"/>
            <p:cNvGrpSpPr/>
            <p:nvPr/>
          </p:nvGrpSpPr>
          <p:grpSpPr>
            <a:xfrm flipH="1">
              <a:off x="7152344" y="1600887"/>
              <a:ext cx="1991656" cy="520699"/>
              <a:chOff x="0" y="0"/>
              <a:chExt cx="3429750" cy="896675"/>
            </a:xfrm>
          </p:grpSpPr>
          <p:pic>
            <p:nvPicPr>
              <p:cNvPr id="125" name="Google Shape;125;p6"/>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26" name="Google Shape;126;p6"/>
              <p:cNvPicPr preferRelativeResize="0"/>
              <p:nvPr/>
            </p:nvPicPr>
            <p:blipFill rotWithShape="1">
              <a:blip r:embed="rId2">
                <a:alphaModFix/>
              </a:blip>
              <a:srcRect b="0" l="0" r="0" t="0"/>
              <a:stretch/>
            </p:blipFill>
            <p:spPr>
              <a:xfrm>
                <a:off x="2057775" y="0"/>
                <a:ext cx="1371975" cy="896675"/>
              </a:xfrm>
              <a:prstGeom prst="rect">
                <a:avLst/>
              </a:prstGeom>
              <a:noFill/>
              <a:ln>
                <a:noFill/>
              </a:ln>
            </p:spPr>
          </p:pic>
        </p:grpSp>
        <p:pic>
          <p:nvPicPr>
            <p:cNvPr id="127" name="Google Shape;127;p6"/>
            <p:cNvPicPr preferRelativeResize="0"/>
            <p:nvPr/>
          </p:nvPicPr>
          <p:blipFill rotWithShape="1">
            <a:blip r:embed="rId2">
              <a:alphaModFix/>
            </a:blip>
            <a:srcRect b="0" l="0" r="0" t="0"/>
            <a:stretch/>
          </p:blipFill>
          <p:spPr>
            <a:xfrm flipH="1">
              <a:off x="7948921" y="1198193"/>
              <a:ext cx="796706" cy="520699"/>
            </a:xfrm>
            <a:prstGeom prst="rect">
              <a:avLst/>
            </a:prstGeom>
            <a:noFill/>
            <a:ln>
              <a:noFill/>
            </a:ln>
          </p:spPr>
        </p:pic>
        <p:grpSp>
          <p:nvGrpSpPr>
            <p:cNvPr id="128" name="Google Shape;128;p6"/>
            <p:cNvGrpSpPr/>
            <p:nvPr/>
          </p:nvGrpSpPr>
          <p:grpSpPr>
            <a:xfrm flipH="1">
              <a:off x="5957394" y="798862"/>
              <a:ext cx="3186606" cy="520699"/>
              <a:chOff x="0" y="0"/>
              <a:chExt cx="5487525" cy="896675"/>
            </a:xfrm>
          </p:grpSpPr>
          <p:pic>
            <p:nvPicPr>
              <p:cNvPr id="129" name="Google Shape;129;p6"/>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30" name="Google Shape;130;p6"/>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31" name="Google Shape;131;p6"/>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132" name="Google Shape;132;p6"/>
            <p:cNvGrpSpPr/>
            <p:nvPr/>
          </p:nvGrpSpPr>
          <p:grpSpPr>
            <a:xfrm flipH="1">
              <a:off x="4364073" y="396118"/>
              <a:ext cx="4381556" cy="520699"/>
              <a:chOff x="0" y="0"/>
              <a:chExt cx="7545300" cy="896675"/>
            </a:xfrm>
          </p:grpSpPr>
          <p:pic>
            <p:nvPicPr>
              <p:cNvPr id="133" name="Google Shape;133;p6"/>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34" name="Google Shape;134;p6"/>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35" name="Google Shape;135;p6"/>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36" name="Google Shape;136;p6"/>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137" name="Google Shape;137;p6"/>
            <p:cNvGrpSpPr/>
            <p:nvPr/>
          </p:nvGrpSpPr>
          <p:grpSpPr>
            <a:xfrm flipH="1">
              <a:off x="4762444" y="-3213"/>
              <a:ext cx="4381556" cy="520699"/>
              <a:chOff x="0" y="0"/>
              <a:chExt cx="7545300" cy="896675"/>
            </a:xfrm>
          </p:grpSpPr>
          <p:pic>
            <p:nvPicPr>
              <p:cNvPr id="138" name="Google Shape;138;p6"/>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39" name="Google Shape;139;p6"/>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40" name="Google Shape;140;p6"/>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41" name="Google Shape;141;p6"/>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grpSp>
        <p:nvGrpSpPr>
          <p:cNvPr id="142" name="Google Shape;142;p6"/>
          <p:cNvGrpSpPr/>
          <p:nvPr/>
        </p:nvGrpSpPr>
        <p:grpSpPr>
          <a:xfrm>
            <a:off x="-2" y="2743188"/>
            <a:ext cx="4381556" cy="2524130"/>
            <a:chOff x="4364073" y="-3213"/>
            <a:chExt cx="4381556" cy="2524130"/>
          </a:xfrm>
        </p:grpSpPr>
        <p:grpSp>
          <p:nvGrpSpPr>
            <p:cNvPr id="143" name="Google Shape;143;p6"/>
            <p:cNvGrpSpPr/>
            <p:nvPr/>
          </p:nvGrpSpPr>
          <p:grpSpPr>
            <a:xfrm flipH="1">
              <a:off x="4364073" y="2000218"/>
              <a:ext cx="4381556" cy="520699"/>
              <a:chOff x="0" y="0"/>
              <a:chExt cx="7545300" cy="896675"/>
            </a:xfrm>
          </p:grpSpPr>
          <p:pic>
            <p:nvPicPr>
              <p:cNvPr id="144" name="Google Shape;144;p6"/>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45" name="Google Shape;145;p6"/>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46" name="Google Shape;146;p6"/>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47" name="Google Shape;147;p6"/>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148" name="Google Shape;148;p6"/>
            <p:cNvGrpSpPr/>
            <p:nvPr/>
          </p:nvGrpSpPr>
          <p:grpSpPr>
            <a:xfrm flipH="1">
              <a:off x="4762444" y="1600887"/>
              <a:ext cx="3186606" cy="520699"/>
              <a:chOff x="2057775" y="0"/>
              <a:chExt cx="5487525" cy="896675"/>
            </a:xfrm>
          </p:grpSpPr>
          <p:pic>
            <p:nvPicPr>
              <p:cNvPr id="149" name="Google Shape;149;p6"/>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50" name="Google Shape;150;p6"/>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51" name="Google Shape;151;p6"/>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152" name="Google Shape;152;p6"/>
            <p:cNvGrpSpPr/>
            <p:nvPr/>
          </p:nvGrpSpPr>
          <p:grpSpPr>
            <a:xfrm flipH="1">
              <a:off x="4364073" y="1198193"/>
              <a:ext cx="3186606" cy="520699"/>
              <a:chOff x="2057775" y="0"/>
              <a:chExt cx="5487525" cy="896675"/>
            </a:xfrm>
          </p:grpSpPr>
          <p:pic>
            <p:nvPicPr>
              <p:cNvPr id="153" name="Google Shape;153;p6"/>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54" name="Google Shape;154;p6"/>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55" name="Google Shape;155;p6"/>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pic>
          <p:nvPicPr>
            <p:cNvPr id="156" name="Google Shape;156;p6"/>
            <p:cNvPicPr preferRelativeResize="0"/>
            <p:nvPr/>
          </p:nvPicPr>
          <p:blipFill rotWithShape="1">
            <a:blip r:embed="rId2">
              <a:alphaModFix/>
            </a:blip>
            <a:srcRect b="0" l="0" r="0" t="0"/>
            <a:stretch/>
          </p:blipFill>
          <p:spPr>
            <a:xfrm flipH="1">
              <a:off x="4762444" y="798862"/>
              <a:ext cx="796706" cy="520699"/>
            </a:xfrm>
            <a:prstGeom prst="rect">
              <a:avLst/>
            </a:prstGeom>
            <a:noFill/>
            <a:ln>
              <a:noFill/>
            </a:ln>
          </p:spPr>
        </p:pic>
        <p:grpSp>
          <p:nvGrpSpPr>
            <p:cNvPr id="157" name="Google Shape;157;p6"/>
            <p:cNvGrpSpPr/>
            <p:nvPr/>
          </p:nvGrpSpPr>
          <p:grpSpPr>
            <a:xfrm flipH="1">
              <a:off x="4364073" y="396118"/>
              <a:ext cx="1991656" cy="520699"/>
              <a:chOff x="4115550" y="0"/>
              <a:chExt cx="3429750" cy="896675"/>
            </a:xfrm>
          </p:grpSpPr>
          <p:pic>
            <p:nvPicPr>
              <p:cNvPr id="158" name="Google Shape;158;p6"/>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59" name="Google Shape;159;p6"/>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pic>
          <p:nvPicPr>
            <p:cNvPr id="160" name="Google Shape;160;p6"/>
            <p:cNvPicPr preferRelativeResize="0"/>
            <p:nvPr/>
          </p:nvPicPr>
          <p:blipFill rotWithShape="1">
            <a:blip r:embed="rId2">
              <a:alphaModFix/>
            </a:blip>
            <a:srcRect b="0" l="0" r="0" t="0"/>
            <a:stretch/>
          </p:blipFill>
          <p:spPr>
            <a:xfrm flipH="1">
              <a:off x="4762444" y="-3213"/>
              <a:ext cx="796706" cy="520699"/>
            </a:xfrm>
            <a:prstGeom prst="rect">
              <a:avLst/>
            </a:prstGeom>
            <a:noFill/>
            <a:ln>
              <a:noFill/>
            </a:ln>
          </p:spPr>
        </p:pic>
      </p:grpSp>
      <p:sp>
        <p:nvSpPr>
          <p:cNvPr id="161" name="Google Shape;161;p6"/>
          <p:cNvSpPr txBox="1"/>
          <p:nvPr>
            <p:ph idx="1" type="body"/>
          </p:nvPr>
        </p:nvSpPr>
        <p:spPr>
          <a:xfrm>
            <a:off x="2487650" y="1218025"/>
            <a:ext cx="4168800" cy="2707500"/>
          </a:xfrm>
          <a:prstGeom prst="rect">
            <a:avLst/>
          </a:prstGeom>
          <a:noFill/>
          <a:ln>
            <a:noFill/>
          </a:ln>
        </p:spPr>
        <p:txBody>
          <a:bodyPr anchorCtr="0" anchor="ctr" bIns="0" lIns="0" spcFirstLastPara="1" rIns="0" wrap="square" tIns="0">
            <a:noAutofit/>
          </a:bodyPr>
          <a:lstStyle>
            <a:lvl1pPr indent="-381000" lvl="0" marL="457200" algn="ctr">
              <a:lnSpc>
                <a:spcPct val="120000"/>
              </a:lnSpc>
              <a:spcBef>
                <a:spcPts val="600"/>
              </a:spcBef>
              <a:spcAft>
                <a:spcPts val="0"/>
              </a:spcAft>
              <a:buSzPts val="2400"/>
              <a:buFont typeface="Montserrat"/>
              <a:buChar char="❑"/>
              <a:defRPr b="1" sz="2400">
                <a:latin typeface="Montserrat"/>
                <a:ea typeface="Montserrat"/>
                <a:cs typeface="Montserrat"/>
                <a:sym typeface="Montserrat"/>
              </a:defRPr>
            </a:lvl1pPr>
            <a:lvl2pPr indent="-381000" lvl="1" marL="914400" algn="ctr">
              <a:lnSpc>
                <a:spcPct val="120000"/>
              </a:lnSpc>
              <a:spcBef>
                <a:spcPts val="600"/>
              </a:spcBef>
              <a:spcAft>
                <a:spcPts val="0"/>
              </a:spcAft>
              <a:buSzPts val="2400"/>
              <a:buFont typeface="Montserrat"/>
              <a:buChar char="❏"/>
              <a:defRPr b="1" sz="2400">
                <a:latin typeface="Montserrat"/>
                <a:ea typeface="Montserrat"/>
                <a:cs typeface="Montserrat"/>
                <a:sym typeface="Montserrat"/>
              </a:defRPr>
            </a:lvl2pPr>
            <a:lvl3pPr indent="-381000" lvl="2" marL="1371600" algn="ctr">
              <a:lnSpc>
                <a:spcPct val="120000"/>
              </a:lnSpc>
              <a:spcBef>
                <a:spcPts val="600"/>
              </a:spcBef>
              <a:spcAft>
                <a:spcPts val="0"/>
              </a:spcAft>
              <a:buSzPts val="2400"/>
              <a:buFont typeface="Montserrat"/>
              <a:buChar char="❏"/>
              <a:defRPr b="1" sz="2400">
                <a:latin typeface="Montserrat"/>
                <a:ea typeface="Montserrat"/>
                <a:cs typeface="Montserrat"/>
                <a:sym typeface="Montserrat"/>
              </a:defRPr>
            </a:lvl3pPr>
            <a:lvl4pPr indent="-381000" lvl="3" marL="1828800" algn="ctr">
              <a:lnSpc>
                <a:spcPct val="120000"/>
              </a:lnSpc>
              <a:spcBef>
                <a:spcPts val="600"/>
              </a:spcBef>
              <a:spcAft>
                <a:spcPts val="0"/>
              </a:spcAft>
              <a:buSzPts val="2400"/>
              <a:buFont typeface="Montserrat"/>
              <a:buChar char="❏"/>
              <a:defRPr b="1" sz="2400">
                <a:latin typeface="Montserrat"/>
                <a:ea typeface="Montserrat"/>
                <a:cs typeface="Montserrat"/>
                <a:sym typeface="Montserrat"/>
              </a:defRPr>
            </a:lvl4pPr>
            <a:lvl5pPr indent="-381000" lvl="4" marL="2286000" algn="ctr">
              <a:lnSpc>
                <a:spcPct val="120000"/>
              </a:lnSpc>
              <a:spcBef>
                <a:spcPts val="600"/>
              </a:spcBef>
              <a:spcAft>
                <a:spcPts val="0"/>
              </a:spcAft>
              <a:buSzPts val="2400"/>
              <a:buFont typeface="Montserrat"/>
              <a:buChar char="❏"/>
              <a:defRPr b="1" sz="2400">
                <a:latin typeface="Montserrat"/>
                <a:ea typeface="Montserrat"/>
                <a:cs typeface="Montserrat"/>
                <a:sym typeface="Montserrat"/>
              </a:defRPr>
            </a:lvl5pPr>
            <a:lvl6pPr indent="-381000" lvl="5" marL="2743200" algn="ctr">
              <a:lnSpc>
                <a:spcPct val="120000"/>
              </a:lnSpc>
              <a:spcBef>
                <a:spcPts val="600"/>
              </a:spcBef>
              <a:spcAft>
                <a:spcPts val="0"/>
              </a:spcAft>
              <a:buSzPts val="2400"/>
              <a:buFont typeface="Montserrat"/>
              <a:buChar char="❏"/>
              <a:defRPr b="1" sz="2400">
                <a:latin typeface="Montserrat"/>
                <a:ea typeface="Montserrat"/>
                <a:cs typeface="Montserrat"/>
                <a:sym typeface="Montserrat"/>
              </a:defRPr>
            </a:lvl6pPr>
            <a:lvl7pPr indent="-381000" lvl="6" marL="3200400" algn="ctr">
              <a:lnSpc>
                <a:spcPct val="120000"/>
              </a:lnSpc>
              <a:spcBef>
                <a:spcPts val="600"/>
              </a:spcBef>
              <a:spcAft>
                <a:spcPts val="0"/>
              </a:spcAft>
              <a:buSzPts val="2400"/>
              <a:buFont typeface="Montserrat"/>
              <a:buChar char="❏"/>
              <a:defRPr b="1" sz="2400">
                <a:latin typeface="Montserrat"/>
                <a:ea typeface="Montserrat"/>
                <a:cs typeface="Montserrat"/>
                <a:sym typeface="Montserrat"/>
              </a:defRPr>
            </a:lvl7pPr>
            <a:lvl8pPr indent="-381000" lvl="7" marL="3657600" algn="ctr">
              <a:lnSpc>
                <a:spcPct val="120000"/>
              </a:lnSpc>
              <a:spcBef>
                <a:spcPts val="600"/>
              </a:spcBef>
              <a:spcAft>
                <a:spcPts val="0"/>
              </a:spcAft>
              <a:buSzPts val="2400"/>
              <a:buFont typeface="Montserrat"/>
              <a:buChar char="❏"/>
              <a:defRPr b="1" sz="2400">
                <a:latin typeface="Montserrat"/>
                <a:ea typeface="Montserrat"/>
                <a:cs typeface="Montserrat"/>
                <a:sym typeface="Montserrat"/>
              </a:defRPr>
            </a:lvl8pPr>
            <a:lvl9pPr indent="-381000" lvl="8" marL="4114800" algn="ctr">
              <a:lnSpc>
                <a:spcPct val="120000"/>
              </a:lnSpc>
              <a:spcBef>
                <a:spcPts val="600"/>
              </a:spcBef>
              <a:spcAft>
                <a:spcPts val="0"/>
              </a:spcAft>
              <a:buSzPts val="2400"/>
              <a:buFont typeface="Montserrat"/>
              <a:buChar char="❏"/>
              <a:defRPr b="1" sz="2400">
                <a:latin typeface="Montserrat"/>
                <a:ea typeface="Montserrat"/>
                <a:cs typeface="Montserrat"/>
                <a:sym typeface="Montserrat"/>
              </a:defRPr>
            </a:lvl9pPr>
          </a:lstStyle>
          <a:p/>
        </p:txBody>
      </p:sp>
      <p:sp>
        <p:nvSpPr>
          <p:cNvPr id="162" name="Google Shape;162;p6"/>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63" name="Shape 163"/>
        <p:cNvGrpSpPr/>
        <p:nvPr/>
      </p:nvGrpSpPr>
      <p:grpSpPr>
        <a:xfrm>
          <a:off x="0" y="0"/>
          <a:ext cx="0" cy="0"/>
          <a:chOff x="0" y="0"/>
          <a:chExt cx="0" cy="0"/>
        </a:xfrm>
      </p:grpSpPr>
      <p:grpSp>
        <p:nvGrpSpPr>
          <p:cNvPr id="164" name="Google Shape;164;p7"/>
          <p:cNvGrpSpPr/>
          <p:nvPr/>
        </p:nvGrpSpPr>
        <p:grpSpPr>
          <a:xfrm flipH="1">
            <a:off x="4363774" y="-3213"/>
            <a:ext cx="4780226" cy="2116171"/>
            <a:chOff x="0" y="0"/>
            <a:chExt cx="5072934" cy="2245751"/>
          </a:xfrm>
        </p:grpSpPr>
        <p:pic>
          <p:nvPicPr>
            <p:cNvPr id="165" name="Google Shape;165;p7"/>
            <p:cNvPicPr preferRelativeResize="0"/>
            <p:nvPr/>
          </p:nvPicPr>
          <p:blipFill rotWithShape="1">
            <a:blip r:embed="rId2">
              <a:alphaModFix/>
            </a:blip>
            <a:srcRect b="0" l="0" r="0" t="0"/>
            <a:stretch/>
          </p:blipFill>
          <p:spPr>
            <a:xfrm>
              <a:off x="0" y="1693130"/>
              <a:ext cx="845548" cy="552621"/>
            </a:xfrm>
            <a:prstGeom prst="rect">
              <a:avLst/>
            </a:prstGeom>
            <a:noFill/>
            <a:ln>
              <a:noFill/>
            </a:ln>
          </p:spPr>
        </p:pic>
        <p:pic>
          <p:nvPicPr>
            <p:cNvPr id="166" name="Google Shape;166;p7"/>
            <p:cNvPicPr preferRelativeResize="0"/>
            <p:nvPr/>
          </p:nvPicPr>
          <p:blipFill rotWithShape="1">
            <a:blip r:embed="rId2">
              <a:alphaModFix/>
            </a:blip>
            <a:srcRect b="0" l="0" r="0" t="0"/>
            <a:stretch/>
          </p:blipFill>
          <p:spPr>
            <a:xfrm>
              <a:off x="422766" y="1270348"/>
              <a:ext cx="845548" cy="552621"/>
            </a:xfrm>
            <a:prstGeom prst="rect">
              <a:avLst/>
            </a:prstGeom>
            <a:noFill/>
            <a:ln>
              <a:noFill/>
            </a:ln>
          </p:spPr>
        </p:pic>
        <p:grpSp>
          <p:nvGrpSpPr>
            <p:cNvPr id="167" name="Google Shape;167;p7"/>
            <p:cNvGrpSpPr/>
            <p:nvPr/>
          </p:nvGrpSpPr>
          <p:grpSpPr>
            <a:xfrm>
              <a:off x="0" y="846565"/>
              <a:ext cx="3381962" cy="552621"/>
              <a:chOff x="0" y="0"/>
              <a:chExt cx="5487525" cy="896675"/>
            </a:xfrm>
          </p:grpSpPr>
          <p:pic>
            <p:nvPicPr>
              <p:cNvPr id="168" name="Google Shape;168;p7"/>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69" name="Google Shape;169;p7"/>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70" name="Google Shape;170;p7"/>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171" name="Google Shape;171;p7"/>
            <p:cNvGrpSpPr/>
            <p:nvPr/>
          </p:nvGrpSpPr>
          <p:grpSpPr>
            <a:xfrm>
              <a:off x="422766" y="423783"/>
              <a:ext cx="4650168" cy="552621"/>
              <a:chOff x="0" y="0"/>
              <a:chExt cx="7545300" cy="896675"/>
            </a:xfrm>
          </p:grpSpPr>
          <p:pic>
            <p:nvPicPr>
              <p:cNvPr id="172" name="Google Shape;172;p7"/>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73" name="Google Shape;173;p7"/>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74" name="Google Shape;174;p7"/>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75" name="Google Shape;175;p7"/>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176" name="Google Shape;176;p7"/>
            <p:cNvGrpSpPr/>
            <p:nvPr/>
          </p:nvGrpSpPr>
          <p:grpSpPr>
            <a:xfrm>
              <a:off x="0" y="0"/>
              <a:ext cx="4650168" cy="552621"/>
              <a:chOff x="0" y="0"/>
              <a:chExt cx="7545300" cy="896675"/>
            </a:xfrm>
          </p:grpSpPr>
          <p:pic>
            <p:nvPicPr>
              <p:cNvPr id="177" name="Google Shape;177;p7"/>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78" name="Google Shape;178;p7"/>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79" name="Google Shape;179;p7"/>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80" name="Google Shape;180;p7"/>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grpSp>
        <p:nvGrpSpPr>
          <p:cNvPr id="181" name="Google Shape;181;p7"/>
          <p:cNvGrpSpPr/>
          <p:nvPr/>
        </p:nvGrpSpPr>
        <p:grpSpPr>
          <a:xfrm flipH="1">
            <a:off x="7" y="3953174"/>
            <a:ext cx="2390164" cy="1318453"/>
            <a:chOff x="6607482" y="3879952"/>
            <a:chExt cx="2536521" cy="1399186"/>
          </a:xfrm>
        </p:grpSpPr>
        <p:grpSp>
          <p:nvGrpSpPr>
            <p:cNvPr id="182" name="Google Shape;182;p7"/>
            <p:cNvGrpSpPr/>
            <p:nvPr/>
          </p:nvGrpSpPr>
          <p:grpSpPr>
            <a:xfrm>
              <a:off x="6607482" y="4726517"/>
              <a:ext cx="2113755" cy="552621"/>
              <a:chOff x="2057775" y="0"/>
              <a:chExt cx="3429750" cy="896675"/>
            </a:xfrm>
          </p:grpSpPr>
          <p:pic>
            <p:nvPicPr>
              <p:cNvPr id="183" name="Google Shape;183;p7"/>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84" name="Google Shape;184;p7"/>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185" name="Google Shape;185;p7"/>
            <p:cNvGrpSpPr/>
            <p:nvPr/>
          </p:nvGrpSpPr>
          <p:grpSpPr>
            <a:xfrm>
              <a:off x="7030248" y="4303735"/>
              <a:ext cx="2113755" cy="552621"/>
              <a:chOff x="2057775" y="0"/>
              <a:chExt cx="3429750" cy="896675"/>
            </a:xfrm>
          </p:grpSpPr>
          <p:pic>
            <p:nvPicPr>
              <p:cNvPr id="186" name="Google Shape;186;p7"/>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87" name="Google Shape;187;p7"/>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pic>
          <p:nvPicPr>
            <p:cNvPr id="188" name="Google Shape;188;p7"/>
            <p:cNvPicPr preferRelativeResize="0"/>
            <p:nvPr/>
          </p:nvPicPr>
          <p:blipFill rotWithShape="1">
            <a:blip r:embed="rId2">
              <a:alphaModFix/>
            </a:blip>
            <a:srcRect b="0" l="0" r="0" t="0"/>
            <a:stretch/>
          </p:blipFill>
          <p:spPr>
            <a:xfrm>
              <a:off x="7875688" y="3879952"/>
              <a:ext cx="845548" cy="552621"/>
            </a:xfrm>
            <a:prstGeom prst="rect">
              <a:avLst/>
            </a:prstGeom>
            <a:noFill/>
            <a:ln>
              <a:noFill/>
            </a:ln>
          </p:spPr>
        </p:pic>
      </p:grpSp>
      <p:sp>
        <p:nvSpPr>
          <p:cNvPr id="189" name="Google Shape;189;p7"/>
          <p:cNvSpPr txBox="1"/>
          <p:nvPr>
            <p:ph type="title"/>
          </p:nvPr>
        </p:nvSpPr>
        <p:spPr>
          <a:xfrm>
            <a:off x="776450" y="402700"/>
            <a:ext cx="3587400" cy="856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90" name="Google Shape;190;p7"/>
          <p:cNvSpPr txBox="1"/>
          <p:nvPr>
            <p:ph idx="1" type="body"/>
          </p:nvPr>
        </p:nvSpPr>
        <p:spPr>
          <a:xfrm>
            <a:off x="776450" y="1524375"/>
            <a:ext cx="7591200" cy="2932500"/>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600"/>
              </a:spcBef>
              <a:spcAft>
                <a:spcPts val="0"/>
              </a:spcAft>
              <a:buSzPts val="2000"/>
              <a:buChar char="❑"/>
              <a:defRPr/>
            </a:lvl1pPr>
            <a:lvl2pPr indent="-355600" lvl="1" marL="914400" algn="l">
              <a:lnSpc>
                <a:spcPct val="120000"/>
              </a:lnSpc>
              <a:spcBef>
                <a:spcPts val="600"/>
              </a:spcBef>
              <a:spcAft>
                <a:spcPts val="0"/>
              </a:spcAft>
              <a:buSzPts val="2000"/>
              <a:buChar char="❏"/>
              <a:defRPr/>
            </a:lvl2pPr>
            <a:lvl3pPr indent="-355600" lvl="2" marL="1371600" algn="l">
              <a:lnSpc>
                <a:spcPct val="120000"/>
              </a:lnSpc>
              <a:spcBef>
                <a:spcPts val="600"/>
              </a:spcBef>
              <a:spcAft>
                <a:spcPts val="0"/>
              </a:spcAft>
              <a:buSzPts val="2000"/>
              <a:buChar char="❏"/>
              <a:defRPr/>
            </a:lvl3pPr>
            <a:lvl4pPr indent="-355600" lvl="3" marL="1828800" algn="l">
              <a:lnSpc>
                <a:spcPct val="120000"/>
              </a:lnSpc>
              <a:spcBef>
                <a:spcPts val="600"/>
              </a:spcBef>
              <a:spcAft>
                <a:spcPts val="0"/>
              </a:spcAft>
              <a:buSzPts val="2000"/>
              <a:buChar char="❏"/>
              <a:defRPr/>
            </a:lvl4pPr>
            <a:lvl5pPr indent="-355600" lvl="4" marL="2286000" algn="l">
              <a:lnSpc>
                <a:spcPct val="120000"/>
              </a:lnSpc>
              <a:spcBef>
                <a:spcPts val="600"/>
              </a:spcBef>
              <a:spcAft>
                <a:spcPts val="0"/>
              </a:spcAft>
              <a:buSzPts val="2000"/>
              <a:buChar char="❏"/>
              <a:defRPr/>
            </a:lvl5pPr>
            <a:lvl6pPr indent="-355600" lvl="5" marL="2743200" algn="l">
              <a:lnSpc>
                <a:spcPct val="120000"/>
              </a:lnSpc>
              <a:spcBef>
                <a:spcPts val="600"/>
              </a:spcBef>
              <a:spcAft>
                <a:spcPts val="0"/>
              </a:spcAft>
              <a:buSzPts val="2000"/>
              <a:buChar char="❏"/>
              <a:defRPr/>
            </a:lvl6pPr>
            <a:lvl7pPr indent="-355600" lvl="6" marL="3200400" algn="l">
              <a:lnSpc>
                <a:spcPct val="120000"/>
              </a:lnSpc>
              <a:spcBef>
                <a:spcPts val="600"/>
              </a:spcBef>
              <a:spcAft>
                <a:spcPts val="0"/>
              </a:spcAft>
              <a:buSzPts val="2000"/>
              <a:buChar char="❏"/>
              <a:defRPr/>
            </a:lvl7pPr>
            <a:lvl8pPr indent="-355600" lvl="7" marL="3657600" algn="l">
              <a:lnSpc>
                <a:spcPct val="120000"/>
              </a:lnSpc>
              <a:spcBef>
                <a:spcPts val="600"/>
              </a:spcBef>
              <a:spcAft>
                <a:spcPts val="0"/>
              </a:spcAft>
              <a:buSzPts val="2000"/>
              <a:buChar char="❏"/>
              <a:defRPr/>
            </a:lvl8pPr>
            <a:lvl9pPr indent="-355600" lvl="8" marL="4114800" algn="l">
              <a:lnSpc>
                <a:spcPct val="120000"/>
              </a:lnSpc>
              <a:spcBef>
                <a:spcPts val="600"/>
              </a:spcBef>
              <a:spcAft>
                <a:spcPts val="0"/>
              </a:spcAft>
              <a:buSzPts val="2000"/>
              <a:buChar char="❏"/>
              <a:defRPr/>
            </a:lvl9pPr>
          </a:lstStyle>
          <a:p/>
        </p:txBody>
      </p:sp>
      <p:sp>
        <p:nvSpPr>
          <p:cNvPr id="191" name="Google Shape;191;p7"/>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92" name="Shape 192"/>
        <p:cNvGrpSpPr/>
        <p:nvPr/>
      </p:nvGrpSpPr>
      <p:grpSpPr>
        <a:xfrm>
          <a:off x="0" y="0"/>
          <a:ext cx="0" cy="0"/>
          <a:chOff x="0" y="0"/>
          <a:chExt cx="0" cy="0"/>
        </a:xfrm>
      </p:grpSpPr>
      <p:grpSp>
        <p:nvGrpSpPr>
          <p:cNvPr id="193" name="Google Shape;193;p8"/>
          <p:cNvGrpSpPr/>
          <p:nvPr/>
        </p:nvGrpSpPr>
        <p:grpSpPr>
          <a:xfrm flipH="1">
            <a:off x="4363774" y="-3213"/>
            <a:ext cx="4780226" cy="2116171"/>
            <a:chOff x="0" y="0"/>
            <a:chExt cx="5072934" cy="2245751"/>
          </a:xfrm>
        </p:grpSpPr>
        <p:pic>
          <p:nvPicPr>
            <p:cNvPr id="194" name="Google Shape;194;p8"/>
            <p:cNvPicPr preferRelativeResize="0"/>
            <p:nvPr/>
          </p:nvPicPr>
          <p:blipFill rotWithShape="1">
            <a:blip r:embed="rId2">
              <a:alphaModFix/>
            </a:blip>
            <a:srcRect b="0" l="0" r="0" t="0"/>
            <a:stretch/>
          </p:blipFill>
          <p:spPr>
            <a:xfrm>
              <a:off x="0" y="1693130"/>
              <a:ext cx="845548" cy="552621"/>
            </a:xfrm>
            <a:prstGeom prst="rect">
              <a:avLst/>
            </a:prstGeom>
            <a:noFill/>
            <a:ln>
              <a:noFill/>
            </a:ln>
          </p:spPr>
        </p:pic>
        <p:pic>
          <p:nvPicPr>
            <p:cNvPr id="195" name="Google Shape;195;p8"/>
            <p:cNvPicPr preferRelativeResize="0"/>
            <p:nvPr/>
          </p:nvPicPr>
          <p:blipFill rotWithShape="1">
            <a:blip r:embed="rId2">
              <a:alphaModFix/>
            </a:blip>
            <a:srcRect b="0" l="0" r="0" t="0"/>
            <a:stretch/>
          </p:blipFill>
          <p:spPr>
            <a:xfrm>
              <a:off x="422766" y="1270348"/>
              <a:ext cx="845548" cy="552621"/>
            </a:xfrm>
            <a:prstGeom prst="rect">
              <a:avLst/>
            </a:prstGeom>
            <a:noFill/>
            <a:ln>
              <a:noFill/>
            </a:ln>
          </p:spPr>
        </p:pic>
        <p:grpSp>
          <p:nvGrpSpPr>
            <p:cNvPr id="196" name="Google Shape;196;p8"/>
            <p:cNvGrpSpPr/>
            <p:nvPr/>
          </p:nvGrpSpPr>
          <p:grpSpPr>
            <a:xfrm>
              <a:off x="0" y="846565"/>
              <a:ext cx="3381962" cy="552621"/>
              <a:chOff x="0" y="0"/>
              <a:chExt cx="5487525" cy="896675"/>
            </a:xfrm>
          </p:grpSpPr>
          <p:pic>
            <p:nvPicPr>
              <p:cNvPr id="197" name="Google Shape;197;p8"/>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198" name="Google Shape;198;p8"/>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99" name="Google Shape;199;p8"/>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200" name="Google Shape;200;p8"/>
            <p:cNvGrpSpPr/>
            <p:nvPr/>
          </p:nvGrpSpPr>
          <p:grpSpPr>
            <a:xfrm>
              <a:off x="422766" y="423783"/>
              <a:ext cx="4650168" cy="552621"/>
              <a:chOff x="0" y="0"/>
              <a:chExt cx="7545300" cy="896675"/>
            </a:xfrm>
          </p:grpSpPr>
          <p:pic>
            <p:nvPicPr>
              <p:cNvPr id="201" name="Google Shape;201;p8"/>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02" name="Google Shape;202;p8"/>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03" name="Google Shape;203;p8"/>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204" name="Google Shape;204;p8"/>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205" name="Google Shape;205;p8"/>
            <p:cNvGrpSpPr/>
            <p:nvPr/>
          </p:nvGrpSpPr>
          <p:grpSpPr>
            <a:xfrm>
              <a:off x="0" y="0"/>
              <a:ext cx="4650168" cy="552621"/>
              <a:chOff x="0" y="0"/>
              <a:chExt cx="7545300" cy="896675"/>
            </a:xfrm>
          </p:grpSpPr>
          <p:pic>
            <p:nvPicPr>
              <p:cNvPr id="206" name="Google Shape;206;p8"/>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07" name="Google Shape;207;p8"/>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08" name="Google Shape;208;p8"/>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209" name="Google Shape;209;p8"/>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grpSp>
        <p:nvGrpSpPr>
          <p:cNvPr id="210" name="Google Shape;210;p8"/>
          <p:cNvGrpSpPr/>
          <p:nvPr/>
        </p:nvGrpSpPr>
        <p:grpSpPr>
          <a:xfrm flipH="1">
            <a:off x="7" y="3953174"/>
            <a:ext cx="2390164" cy="1318453"/>
            <a:chOff x="6607482" y="3879952"/>
            <a:chExt cx="2536521" cy="1399186"/>
          </a:xfrm>
        </p:grpSpPr>
        <p:grpSp>
          <p:nvGrpSpPr>
            <p:cNvPr id="211" name="Google Shape;211;p8"/>
            <p:cNvGrpSpPr/>
            <p:nvPr/>
          </p:nvGrpSpPr>
          <p:grpSpPr>
            <a:xfrm>
              <a:off x="6607482" y="4726517"/>
              <a:ext cx="2113755" cy="552621"/>
              <a:chOff x="2057775" y="0"/>
              <a:chExt cx="3429750" cy="896675"/>
            </a:xfrm>
          </p:grpSpPr>
          <p:pic>
            <p:nvPicPr>
              <p:cNvPr id="212" name="Google Shape;212;p8"/>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13" name="Google Shape;213;p8"/>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214" name="Google Shape;214;p8"/>
            <p:cNvGrpSpPr/>
            <p:nvPr/>
          </p:nvGrpSpPr>
          <p:grpSpPr>
            <a:xfrm>
              <a:off x="7030248" y="4303735"/>
              <a:ext cx="2113755" cy="552621"/>
              <a:chOff x="2057775" y="0"/>
              <a:chExt cx="3429750" cy="896675"/>
            </a:xfrm>
          </p:grpSpPr>
          <p:pic>
            <p:nvPicPr>
              <p:cNvPr id="215" name="Google Shape;215;p8"/>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16" name="Google Shape;216;p8"/>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pic>
          <p:nvPicPr>
            <p:cNvPr id="217" name="Google Shape;217;p8"/>
            <p:cNvPicPr preferRelativeResize="0"/>
            <p:nvPr/>
          </p:nvPicPr>
          <p:blipFill rotWithShape="1">
            <a:blip r:embed="rId2">
              <a:alphaModFix/>
            </a:blip>
            <a:srcRect b="0" l="0" r="0" t="0"/>
            <a:stretch/>
          </p:blipFill>
          <p:spPr>
            <a:xfrm>
              <a:off x="7875688" y="3879952"/>
              <a:ext cx="845548" cy="552621"/>
            </a:xfrm>
            <a:prstGeom prst="rect">
              <a:avLst/>
            </a:prstGeom>
            <a:noFill/>
            <a:ln>
              <a:noFill/>
            </a:ln>
          </p:spPr>
        </p:pic>
      </p:grpSp>
      <p:sp>
        <p:nvSpPr>
          <p:cNvPr id="218" name="Google Shape;218;p8"/>
          <p:cNvSpPr txBox="1"/>
          <p:nvPr>
            <p:ph type="title"/>
          </p:nvPr>
        </p:nvSpPr>
        <p:spPr>
          <a:xfrm>
            <a:off x="776450" y="402700"/>
            <a:ext cx="3587400" cy="856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219" name="Google Shape;219;p8"/>
          <p:cNvSpPr txBox="1"/>
          <p:nvPr>
            <p:ph idx="1" type="body"/>
          </p:nvPr>
        </p:nvSpPr>
        <p:spPr>
          <a:xfrm>
            <a:off x="776450" y="1524375"/>
            <a:ext cx="2327700" cy="3077100"/>
          </a:xfrm>
          <a:prstGeom prst="rect">
            <a:avLst/>
          </a:prstGeom>
          <a:noFill/>
          <a:ln>
            <a:noFill/>
          </a:ln>
        </p:spPr>
        <p:txBody>
          <a:bodyPr anchorCtr="0" anchor="t" bIns="0" lIns="0" spcFirstLastPara="1" rIns="0" wrap="square" tIns="0">
            <a:noAutofit/>
          </a:bodyPr>
          <a:lstStyle>
            <a:lvl1pPr indent="-330200" lvl="0" marL="457200" algn="l">
              <a:lnSpc>
                <a:spcPct val="120000"/>
              </a:lnSpc>
              <a:spcBef>
                <a:spcPts val="600"/>
              </a:spcBef>
              <a:spcAft>
                <a:spcPts val="0"/>
              </a:spcAft>
              <a:buSzPts val="1600"/>
              <a:buChar char="❑"/>
              <a:defRPr sz="1600"/>
            </a:lvl1pPr>
            <a:lvl2pPr indent="-330200" lvl="1" marL="914400" algn="l">
              <a:lnSpc>
                <a:spcPct val="120000"/>
              </a:lnSpc>
              <a:spcBef>
                <a:spcPts val="600"/>
              </a:spcBef>
              <a:spcAft>
                <a:spcPts val="0"/>
              </a:spcAft>
              <a:buSzPts val="1600"/>
              <a:buChar char="❏"/>
              <a:defRPr sz="1600"/>
            </a:lvl2pPr>
            <a:lvl3pPr indent="-330200" lvl="2" marL="1371600" algn="l">
              <a:lnSpc>
                <a:spcPct val="120000"/>
              </a:lnSpc>
              <a:spcBef>
                <a:spcPts val="600"/>
              </a:spcBef>
              <a:spcAft>
                <a:spcPts val="0"/>
              </a:spcAft>
              <a:buSzPts val="1600"/>
              <a:buChar char="❏"/>
              <a:defRPr sz="1600"/>
            </a:lvl3pPr>
            <a:lvl4pPr indent="-330200" lvl="3" marL="1828800" algn="l">
              <a:lnSpc>
                <a:spcPct val="120000"/>
              </a:lnSpc>
              <a:spcBef>
                <a:spcPts val="600"/>
              </a:spcBef>
              <a:spcAft>
                <a:spcPts val="0"/>
              </a:spcAft>
              <a:buSzPts val="1600"/>
              <a:buChar char="❏"/>
              <a:defRPr sz="1600"/>
            </a:lvl4pPr>
            <a:lvl5pPr indent="-330200" lvl="4" marL="2286000" algn="l">
              <a:lnSpc>
                <a:spcPct val="120000"/>
              </a:lnSpc>
              <a:spcBef>
                <a:spcPts val="600"/>
              </a:spcBef>
              <a:spcAft>
                <a:spcPts val="0"/>
              </a:spcAft>
              <a:buSzPts val="1600"/>
              <a:buChar char="❏"/>
              <a:defRPr sz="1600"/>
            </a:lvl5pPr>
            <a:lvl6pPr indent="-330200" lvl="5" marL="2743200" algn="l">
              <a:lnSpc>
                <a:spcPct val="120000"/>
              </a:lnSpc>
              <a:spcBef>
                <a:spcPts val="600"/>
              </a:spcBef>
              <a:spcAft>
                <a:spcPts val="0"/>
              </a:spcAft>
              <a:buSzPts val="1600"/>
              <a:buChar char="❏"/>
              <a:defRPr sz="1600"/>
            </a:lvl6pPr>
            <a:lvl7pPr indent="-330200" lvl="6" marL="3200400" algn="l">
              <a:lnSpc>
                <a:spcPct val="120000"/>
              </a:lnSpc>
              <a:spcBef>
                <a:spcPts val="600"/>
              </a:spcBef>
              <a:spcAft>
                <a:spcPts val="0"/>
              </a:spcAft>
              <a:buSzPts val="1600"/>
              <a:buChar char="❏"/>
              <a:defRPr sz="1600"/>
            </a:lvl7pPr>
            <a:lvl8pPr indent="-330200" lvl="7" marL="3657600" algn="l">
              <a:lnSpc>
                <a:spcPct val="120000"/>
              </a:lnSpc>
              <a:spcBef>
                <a:spcPts val="600"/>
              </a:spcBef>
              <a:spcAft>
                <a:spcPts val="0"/>
              </a:spcAft>
              <a:buSzPts val="1600"/>
              <a:buChar char="❏"/>
              <a:defRPr sz="1600"/>
            </a:lvl8pPr>
            <a:lvl9pPr indent="-330200" lvl="8" marL="4114800" algn="l">
              <a:lnSpc>
                <a:spcPct val="120000"/>
              </a:lnSpc>
              <a:spcBef>
                <a:spcPts val="600"/>
              </a:spcBef>
              <a:spcAft>
                <a:spcPts val="0"/>
              </a:spcAft>
              <a:buSzPts val="1600"/>
              <a:buChar char="❏"/>
              <a:defRPr sz="1600"/>
            </a:lvl9pPr>
          </a:lstStyle>
          <a:p/>
        </p:txBody>
      </p:sp>
      <p:sp>
        <p:nvSpPr>
          <p:cNvPr id="220" name="Google Shape;220;p8"/>
          <p:cNvSpPr txBox="1"/>
          <p:nvPr>
            <p:ph idx="2" type="body"/>
          </p:nvPr>
        </p:nvSpPr>
        <p:spPr>
          <a:xfrm>
            <a:off x="3376062" y="1524375"/>
            <a:ext cx="2327700" cy="3077100"/>
          </a:xfrm>
          <a:prstGeom prst="rect">
            <a:avLst/>
          </a:prstGeom>
          <a:noFill/>
          <a:ln>
            <a:noFill/>
          </a:ln>
        </p:spPr>
        <p:txBody>
          <a:bodyPr anchorCtr="0" anchor="t" bIns="0" lIns="0" spcFirstLastPara="1" rIns="0" wrap="square" tIns="0">
            <a:noAutofit/>
          </a:bodyPr>
          <a:lstStyle>
            <a:lvl1pPr indent="-330200" lvl="0" marL="457200" algn="l">
              <a:lnSpc>
                <a:spcPct val="120000"/>
              </a:lnSpc>
              <a:spcBef>
                <a:spcPts val="600"/>
              </a:spcBef>
              <a:spcAft>
                <a:spcPts val="0"/>
              </a:spcAft>
              <a:buSzPts val="1600"/>
              <a:buChar char="❑"/>
              <a:defRPr sz="1600"/>
            </a:lvl1pPr>
            <a:lvl2pPr indent="-330200" lvl="1" marL="914400" algn="l">
              <a:lnSpc>
                <a:spcPct val="120000"/>
              </a:lnSpc>
              <a:spcBef>
                <a:spcPts val="600"/>
              </a:spcBef>
              <a:spcAft>
                <a:spcPts val="0"/>
              </a:spcAft>
              <a:buSzPts val="1600"/>
              <a:buChar char="❏"/>
              <a:defRPr sz="1600"/>
            </a:lvl2pPr>
            <a:lvl3pPr indent="-330200" lvl="2" marL="1371600" algn="l">
              <a:lnSpc>
                <a:spcPct val="120000"/>
              </a:lnSpc>
              <a:spcBef>
                <a:spcPts val="600"/>
              </a:spcBef>
              <a:spcAft>
                <a:spcPts val="0"/>
              </a:spcAft>
              <a:buSzPts val="1600"/>
              <a:buChar char="❏"/>
              <a:defRPr sz="1600"/>
            </a:lvl3pPr>
            <a:lvl4pPr indent="-330200" lvl="3" marL="1828800" algn="l">
              <a:lnSpc>
                <a:spcPct val="120000"/>
              </a:lnSpc>
              <a:spcBef>
                <a:spcPts val="600"/>
              </a:spcBef>
              <a:spcAft>
                <a:spcPts val="0"/>
              </a:spcAft>
              <a:buSzPts val="1600"/>
              <a:buChar char="❏"/>
              <a:defRPr sz="1600"/>
            </a:lvl4pPr>
            <a:lvl5pPr indent="-330200" lvl="4" marL="2286000" algn="l">
              <a:lnSpc>
                <a:spcPct val="120000"/>
              </a:lnSpc>
              <a:spcBef>
                <a:spcPts val="600"/>
              </a:spcBef>
              <a:spcAft>
                <a:spcPts val="0"/>
              </a:spcAft>
              <a:buSzPts val="1600"/>
              <a:buChar char="❏"/>
              <a:defRPr sz="1600"/>
            </a:lvl5pPr>
            <a:lvl6pPr indent="-330200" lvl="5" marL="2743200" algn="l">
              <a:lnSpc>
                <a:spcPct val="120000"/>
              </a:lnSpc>
              <a:spcBef>
                <a:spcPts val="600"/>
              </a:spcBef>
              <a:spcAft>
                <a:spcPts val="0"/>
              </a:spcAft>
              <a:buSzPts val="1600"/>
              <a:buChar char="❏"/>
              <a:defRPr sz="1600"/>
            </a:lvl6pPr>
            <a:lvl7pPr indent="-330200" lvl="6" marL="3200400" algn="l">
              <a:lnSpc>
                <a:spcPct val="120000"/>
              </a:lnSpc>
              <a:spcBef>
                <a:spcPts val="600"/>
              </a:spcBef>
              <a:spcAft>
                <a:spcPts val="0"/>
              </a:spcAft>
              <a:buSzPts val="1600"/>
              <a:buChar char="❏"/>
              <a:defRPr sz="1600"/>
            </a:lvl7pPr>
            <a:lvl8pPr indent="-330200" lvl="7" marL="3657600" algn="l">
              <a:lnSpc>
                <a:spcPct val="120000"/>
              </a:lnSpc>
              <a:spcBef>
                <a:spcPts val="600"/>
              </a:spcBef>
              <a:spcAft>
                <a:spcPts val="0"/>
              </a:spcAft>
              <a:buSzPts val="1600"/>
              <a:buChar char="❏"/>
              <a:defRPr sz="1600"/>
            </a:lvl8pPr>
            <a:lvl9pPr indent="-330200" lvl="8" marL="4114800" algn="l">
              <a:lnSpc>
                <a:spcPct val="120000"/>
              </a:lnSpc>
              <a:spcBef>
                <a:spcPts val="600"/>
              </a:spcBef>
              <a:spcAft>
                <a:spcPts val="0"/>
              </a:spcAft>
              <a:buSzPts val="1600"/>
              <a:buChar char="❏"/>
              <a:defRPr sz="1600"/>
            </a:lvl9pPr>
          </a:lstStyle>
          <a:p/>
        </p:txBody>
      </p:sp>
      <p:sp>
        <p:nvSpPr>
          <p:cNvPr id="221" name="Google Shape;221;p8"/>
          <p:cNvSpPr txBox="1"/>
          <p:nvPr>
            <p:ph idx="3" type="body"/>
          </p:nvPr>
        </p:nvSpPr>
        <p:spPr>
          <a:xfrm>
            <a:off x="5975674" y="1524375"/>
            <a:ext cx="2327700" cy="3077100"/>
          </a:xfrm>
          <a:prstGeom prst="rect">
            <a:avLst/>
          </a:prstGeom>
          <a:noFill/>
          <a:ln>
            <a:noFill/>
          </a:ln>
        </p:spPr>
        <p:txBody>
          <a:bodyPr anchorCtr="0" anchor="t" bIns="0" lIns="0" spcFirstLastPara="1" rIns="0" wrap="square" tIns="0">
            <a:noAutofit/>
          </a:bodyPr>
          <a:lstStyle>
            <a:lvl1pPr indent="-330200" lvl="0" marL="457200" algn="l">
              <a:lnSpc>
                <a:spcPct val="120000"/>
              </a:lnSpc>
              <a:spcBef>
                <a:spcPts val="600"/>
              </a:spcBef>
              <a:spcAft>
                <a:spcPts val="0"/>
              </a:spcAft>
              <a:buSzPts val="1600"/>
              <a:buChar char="❑"/>
              <a:defRPr sz="1600"/>
            </a:lvl1pPr>
            <a:lvl2pPr indent="-330200" lvl="1" marL="914400" algn="l">
              <a:lnSpc>
                <a:spcPct val="120000"/>
              </a:lnSpc>
              <a:spcBef>
                <a:spcPts val="600"/>
              </a:spcBef>
              <a:spcAft>
                <a:spcPts val="0"/>
              </a:spcAft>
              <a:buSzPts val="1600"/>
              <a:buChar char="❏"/>
              <a:defRPr sz="1600"/>
            </a:lvl2pPr>
            <a:lvl3pPr indent="-330200" lvl="2" marL="1371600" algn="l">
              <a:lnSpc>
                <a:spcPct val="120000"/>
              </a:lnSpc>
              <a:spcBef>
                <a:spcPts val="600"/>
              </a:spcBef>
              <a:spcAft>
                <a:spcPts val="0"/>
              </a:spcAft>
              <a:buSzPts val="1600"/>
              <a:buChar char="❏"/>
              <a:defRPr sz="1600"/>
            </a:lvl3pPr>
            <a:lvl4pPr indent="-330200" lvl="3" marL="1828800" algn="l">
              <a:lnSpc>
                <a:spcPct val="120000"/>
              </a:lnSpc>
              <a:spcBef>
                <a:spcPts val="600"/>
              </a:spcBef>
              <a:spcAft>
                <a:spcPts val="0"/>
              </a:spcAft>
              <a:buSzPts val="1600"/>
              <a:buChar char="❏"/>
              <a:defRPr sz="1600"/>
            </a:lvl4pPr>
            <a:lvl5pPr indent="-330200" lvl="4" marL="2286000" algn="l">
              <a:lnSpc>
                <a:spcPct val="120000"/>
              </a:lnSpc>
              <a:spcBef>
                <a:spcPts val="600"/>
              </a:spcBef>
              <a:spcAft>
                <a:spcPts val="0"/>
              </a:spcAft>
              <a:buSzPts val="1600"/>
              <a:buChar char="❏"/>
              <a:defRPr sz="1600"/>
            </a:lvl5pPr>
            <a:lvl6pPr indent="-330200" lvl="5" marL="2743200" algn="l">
              <a:lnSpc>
                <a:spcPct val="120000"/>
              </a:lnSpc>
              <a:spcBef>
                <a:spcPts val="600"/>
              </a:spcBef>
              <a:spcAft>
                <a:spcPts val="0"/>
              </a:spcAft>
              <a:buSzPts val="1600"/>
              <a:buChar char="❏"/>
              <a:defRPr sz="1600"/>
            </a:lvl6pPr>
            <a:lvl7pPr indent="-330200" lvl="6" marL="3200400" algn="l">
              <a:lnSpc>
                <a:spcPct val="120000"/>
              </a:lnSpc>
              <a:spcBef>
                <a:spcPts val="600"/>
              </a:spcBef>
              <a:spcAft>
                <a:spcPts val="0"/>
              </a:spcAft>
              <a:buSzPts val="1600"/>
              <a:buChar char="❏"/>
              <a:defRPr sz="1600"/>
            </a:lvl7pPr>
            <a:lvl8pPr indent="-330200" lvl="7" marL="3657600" algn="l">
              <a:lnSpc>
                <a:spcPct val="120000"/>
              </a:lnSpc>
              <a:spcBef>
                <a:spcPts val="600"/>
              </a:spcBef>
              <a:spcAft>
                <a:spcPts val="0"/>
              </a:spcAft>
              <a:buSzPts val="1600"/>
              <a:buChar char="❏"/>
              <a:defRPr sz="1600"/>
            </a:lvl8pPr>
            <a:lvl9pPr indent="-330200" lvl="8" marL="4114800" algn="l">
              <a:lnSpc>
                <a:spcPct val="120000"/>
              </a:lnSpc>
              <a:spcBef>
                <a:spcPts val="600"/>
              </a:spcBef>
              <a:spcAft>
                <a:spcPts val="0"/>
              </a:spcAft>
              <a:buSzPts val="1600"/>
              <a:buChar char="❏"/>
              <a:defRPr sz="1600"/>
            </a:lvl9pPr>
          </a:lstStyle>
          <a:p/>
        </p:txBody>
      </p:sp>
      <p:sp>
        <p:nvSpPr>
          <p:cNvPr id="222" name="Google Shape;222;p8"/>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3" name="Shape 223"/>
        <p:cNvGrpSpPr/>
        <p:nvPr/>
      </p:nvGrpSpPr>
      <p:grpSpPr>
        <a:xfrm>
          <a:off x="0" y="0"/>
          <a:ext cx="0" cy="0"/>
          <a:chOff x="0" y="0"/>
          <a:chExt cx="0" cy="0"/>
        </a:xfrm>
      </p:grpSpPr>
      <p:grpSp>
        <p:nvGrpSpPr>
          <p:cNvPr id="224" name="Google Shape;224;p9"/>
          <p:cNvGrpSpPr/>
          <p:nvPr/>
        </p:nvGrpSpPr>
        <p:grpSpPr>
          <a:xfrm flipH="1">
            <a:off x="4363774" y="-3213"/>
            <a:ext cx="4780226" cy="2116171"/>
            <a:chOff x="0" y="0"/>
            <a:chExt cx="5072934" cy="2245751"/>
          </a:xfrm>
        </p:grpSpPr>
        <p:pic>
          <p:nvPicPr>
            <p:cNvPr id="225" name="Google Shape;225;p9"/>
            <p:cNvPicPr preferRelativeResize="0"/>
            <p:nvPr/>
          </p:nvPicPr>
          <p:blipFill rotWithShape="1">
            <a:blip r:embed="rId2">
              <a:alphaModFix/>
            </a:blip>
            <a:srcRect b="0" l="0" r="0" t="0"/>
            <a:stretch/>
          </p:blipFill>
          <p:spPr>
            <a:xfrm>
              <a:off x="0" y="1693130"/>
              <a:ext cx="845548" cy="552621"/>
            </a:xfrm>
            <a:prstGeom prst="rect">
              <a:avLst/>
            </a:prstGeom>
            <a:noFill/>
            <a:ln>
              <a:noFill/>
            </a:ln>
          </p:spPr>
        </p:pic>
        <p:pic>
          <p:nvPicPr>
            <p:cNvPr id="226" name="Google Shape;226;p9"/>
            <p:cNvPicPr preferRelativeResize="0"/>
            <p:nvPr/>
          </p:nvPicPr>
          <p:blipFill rotWithShape="1">
            <a:blip r:embed="rId2">
              <a:alphaModFix/>
            </a:blip>
            <a:srcRect b="0" l="0" r="0" t="0"/>
            <a:stretch/>
          </p:blipFill>
          <p:spPr>
            <a:xfrm>
              <a:off x="422766" y="1270348"/>
              <a:ext cx="845548" cy="552621"/>
            </a:xfrm>
            <a:prstGeom prst="rect">
              <a:avLst/>
            </a:prstGeom>
            <a:noFill/>
            <a:ln>
              <a:noFill/>
            </a:ln>
          </p:spPr>
        </p:pic>
        <p:grpSp>
          <p:nvGrpSpPr>
            <p:cNvPr id="227" name="Google Shape;227;p9"/>
            <p:cNvGrpSpPr/>
            <p:nvPr/>
          </p:nvGrpSpPr>
          <p:grpSpPr>
            <a:xfrm>
              <a:off x="0" y="846565"/>
              <a:ext cx="3381962" cy="552621"/>
              <a:chOff x="0" y="0"/>
              <a:chExt cx="5487525" cy="896675"/>
            </a:xfrm>
          </p:grpSpPr>
          <p:pic>
            <p:nvPicPr>
              <p:cNvPr id="228" name="Google Shape;228;p9"/>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29" name="Google Shape;229;p9"/>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30" name="Google Shape;230;p9"/>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231" name="Google Shape;231;p9"/>
            <p:cNvGrpSpPr/>
            <p:nvPr/>
          </p:nvGrpSpPr>
          <p:grpSpPr>
            <a:xfrm>
              <a:off x="422766" y="423783"/>
              <a:ext cx="4650168" cy="552621"/>
              <a:chOff x="0" y="0"/>
              <a:chExt cx="7545300" cy="896675"/>
            </a:xfrm>
          </p:grpSpPr>
          <p:pic>
            <p:nvPicPr>
              <p:cNvPr id="232" name="Google Shape;232;p9"/>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33" name="Google Shape;233;p9"/>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34" name="Google Shape;234;p9"/>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235" name="Google Shape;235;p9"/>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236" name="Google Shape;236;p9"/>
            <p:cNvGrpSpPr/>
            <p:nvPr/>
          </p:nvGrpSpPr>
          <p:grpSpPr>
            <a:xfrm>
              <a:off x="0" y="0"/>
              <a:ext cx="4650168" cy="552621"/>
              <a:chOff x="0" y="0"/>
              <a:chExt cx="7545300" cy="896675"/>
            </a:xfrm>
          </p:grpSpPr>
          <p:pic>
            <p:nvPicPr>
              <p:cNvPr id="237" name="Google Shape;237;p9"/>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38" name="Google Shape;238;p9"/>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39" name="Google Shape;239;p9"/>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240" name="Google Shape;240;p9"/>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grpSp>
        <p:nvGrpSpPr>
          <p:cNvPr id="241" name="Google Shape;241;p9"/>
          <p:cNvGrpSpPr/>
          <p:nvPr/>
        </p:nvGrpSpPr>
        <p:grpSpPr>
          <a:xfrm flipH="1">
            <a:off x="7" y="3953174"/>
            <a:ext cx="2390164" cy="1318453"/>
            <a:chOff x="6607482" y="3879952"/>
            <a:chExt cx="2536521" cy="1399186"/>
          </a:xfrm>
        </p:grpSpPr>
        <p:grpSp>
          <p:nvGrpSpPr>
            <p:cNvPr id="242" name="Google Shape;242;p9"/>
            <p:cNvGrpSpPr/>
            <p:nvPr/>
          </p:nvGrpSpPr>
          <p:grpSpPr>
            <a:xfrm>
              <a:off x="6607482" y="4726517"/>
              <a:ext cx="2113755" cy="552621"/>
              <a:chOff x="2057775" y="0"/>
              <a:chExt cx="3429750" cy="896675"/>
            </a:xfrm>
          </p:grpSpPr>
          <p:pic>
            <p:nvPicPr>
              <p:cNvPr id="243" name="Google Shape;243;p9"/>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44" name="Google Shape;244;p9"/>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245" name="Google Shape;245;p9"/>
            <p:cNvGrpSpPr/>
            <p:nvPr/>
          </p:nvGrpSpPr>
          <p:grpSpPr>
            <a:xfrm>
              <a:off x="7030248" y="4303735"/>
              <a:ext cx="2113755" cy="552621"/>
              <a:chOff x="2057775" y="0"/>
              <a:chExt cx="3429750" cy="896675"/>
            </a:xfrm>
          </p:grpSpPr>
          <p:pic>
            <p:nvPicPr>
              <p:cNvPr id="246" name="Google Shape;246;p9"/>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47" name="Google Shape;247;p9"/>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pic>
          <p:nvPicPr>
            <p:cNvPr id="248" name="Google Shape;248;p9"/>
            <p:cNvPicPr preferRelativeResize="0"/>
            <p:nvPr/>
          </p:nvPicPr>
          <p:blipFill rotWithShape="1">
            <a:blip r:embed="rId2">
              <a:alphaModFix/>
            </a:blip>
            <a:srcRect b="0" l="0" r="0" t="0"/>
            <a:stretch/>
          </p:blipFill>
          <p:spPr>
            <a:xfrm>
              <a:off x="7875688" y="3879952"/>
              <a:ext cx="845548" cy="552621"/>
            </a:xfrm>
            <a:prstGeom prst="rect">
              <a:avLst/>
            </a:prstGeom>
            <a:noFill/>
            <a:ln>
              <a:noFill/>
            </a:ln>
          </p:spPr>
        </p:pic>
      </p:grpSp>
      <p:sp>
        <p:nvSpPr>
          <p:cNvPr id="249" name="Google Shape;249;p9"/>
          <p:cNvSpPr txBox="1"/>
          <p:nvPr>
            <p:ph type="title"/>
          </p:nvPr>
        </p:nvSpPr>
        <p:spPr>
          <a:xfrm>
            <a:off x="776450" y="402700"/>
            <a:ext cx="3587400" cy="856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250" name="Google Shape;250;p9"/>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
    <p:spTree>
      <p:nvGrpSpPr>
        <p:cNvPr id="251" name="Shape 251"/>
        <p:cNvGrpSpPr/>
        <p:nvPr/>
      </p:nvGrpSpPr>
      <p:grpSpPr>
        <a:xfrm>
          <a:off x="0" y="0"/>
          <a:ext cx="0" cy="0"/>
          <a:chOff x="0" y="0"/>
          <a:chExt cx="0" cy="0"/>
        </a:xfrm>
      </p:grpSpPr>
      <p:sp>
        <p:nvSpPr>
          <p:cNvPr id="252" name="Google Shape;252;p10"/>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GB"/>
              <a:t>‹#›</a:t>
            </a:fld>
            <a:endParaRPr/>
          </a:p>
        </p:txBody>
      </p:sp>
      <p:grpSp>
        <p:nvGrpSpPr>
          <p:cNvPr id="253" name="Google Shape;253;p10"/>
          <p:cNvGrpSpPr/>
          <p:nvPr/>
        </p:nvGrpSpPr>
        <p:grpSpPr>
          <a:xfrm>
            <a:off x="-4" y="2743188"/>
            <a:ext cx="3186608" cy="2524130"/>
            <a:chOff x="4364071" y="-3213"/>
            <a:chExt cx="3186608" cy="2524130"/>
          </a:xfrm>
        </p:grpSpPr>
        <p:grpSp>
          <p:nvGrpSpPr>
            <p:cNvPr id="254" name="Google Shape;254;p10"/>
            <p:cNvGrpSpPr/>
            <p:nvPr/>
          </p:nvGrpSpPr>
          <p:grpSpPr>
            <a:xfrm flipH="1">
              <a:off x="4364073" y="2000218"/>
              <a:ext cx="3186606" cy="520699"/>
              <a:chOff x="2057775" y="0"/>
              <a:chExt cx="5487525" cy="896675"/>
            </a:xfrm>
          </p:grpSpPr>
          <p:pic>
            <p:nvPicPr>
              <p:cNvPr id="255" name="Google Shape;255;p10"/>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56" name="Google Shape;256;p10"/>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257" name="Google Shape;257;p10"/>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258" name="Google Shape;258;p10"/>
            <p:cNvGrpSpPr/>
            <p:nvPr/>
          </p:nvGrpSpPr>
          <p:grpSpPr>
            <a:xfrm flipH="1">
              <a:off x="4762444" y="1600887"/>
              <a:ext cx="1991656" cy="520699"/>
              <a:chOff x="4115550" y="0"/>
              <a:chExt cx="3429750" cy="896675"/>
            </a:xfrm>
          </p:grpSpPr>
          <p:pic>
            <p:nvPicPr>
              <p:cNvPr id="259" name="Google Shape;259;p10"/>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260" name="Google Shape;260;p10"/>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261" name="Google Shape;261;p10"/>
            <p:cNvGrpSpPr/>
            <p:nvPr/>
          </p:nvGrpSpPr>
          <p:grpSpPr>
            <a:xfrm flipH="1">
              <a:off x="4364073" y="1198193"/>
              <a:ext cx="1991656" cy="520699"/>
              <a:chOff x="4115550" y="0"/>
              <a:chExt cx="3429750" cy="896675"/>
            </a:xfrm>
          </p:grpSpPr>
          <p:pic>
            <p:nvPicPr>
              <p:cNvPr id="262" name="Google Shape;262;p10"/>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263" name="Google Shape;263;p10"/>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pic>
          <p:nvPicPr>
            <p:cNvPr id="264" name="Google Shape;264;p10"/>
            <p:cNvPicPr preferRelativeResize="0"/>
            <p:nvPr/>
          </p:nvPicPr>
          <p:blipFill rotWithShape="1">
            <a:blip r:embed="rId2">
              <a:alphaModFix/>
            </a:blip>
            <a:srcRect b="0" l="0" r="0" t="0"/>
            <a:stretch/>
          </p:blipFill>
          <p:spPr>
            <a:xfrm flipH="1">
              <a:off x="4762444" y="798862"/>
              <a:ext cx="796706" cy="520699"/>
            </a:xfrm>
            <a:prstGeom prst="rect">
              <a:avLst/>
            </a:prstGeom>
            <a:noFill/>
            <a:ln>
              <a:noFill/>
            </a:ln>
          </p:spPr>
        </p:pic>
        <p:pic>
          <p:nvPicPr>
            <p:cNvPr id="265" name="Google Shape;265;p10"/>
            <p:cNvPicPr preferRelativeResize="0"/>
            <p:nvPr/>
          </p:nvPicPr>
          <p:blipFill rotWithShape="1">
            <a:blip r:embed="rId2">
              <a:alphaModFix/>
            </a:blip>
            <a:srcRect b="0" l="0" r="0" t="0"/>
            <a:stretch/>
          </p:blipFill>
          <p:spPr>
            <a:xfrm flipH="1">
              <a:off x="4364071" y="396118"/>
              <a:ext cx="796706" cy="520699"/>
            </a:xfrm>
            <a:prstGeom prst="rect">
              <a:avLst/>
            </a:prstGeom>
            <a:noFill/>
            <a:ln>
              <a:noFill/>
            </a:ln>
          </p:spPr>
        </p:pic>
        <p:pic>
          <p:nvPicPr>
            <p:cNvPr id="266" name="Google Shape;266;p10"/>
            <p:cNvPicPr preferRelativeResize="0"/>
            <p:nvPr/>
          </p:nvPicPr>
          <p:blipFill rotWithShape="1">
            <a:blip r:embed="rId2">
              <a:alphaModFix/>
            </a:blip>
            <a:srcRect b="0" l="0" r="0" t="0"/>
            <a:stretch/>
          </p:blipFill>
          <p:spPr>
            <a:xfrm flipH="1">
              <a:off x="4762444" y="-3213"/>
              <a:ext cx="796706" cy="520699"/>
            </a:xfrm>
            <a:prstGeom prst="rect">
              <a:avLst/>
            </a:prstGeom>
            <a:noFill/>
            <a:ln>
              <a:noFill/>
            </a:ln>
          </p:spPr>
        </p:pic>
      </p:grpSp>
      <p:grpSp>
        <p:nvGrpSpPr>
          <p:cNvPr id="267" name="Google Shape;267;p10"/>
          <p:cNvGrpSpPr/>
          <p:nvPr/>
        </p:nvGrpSpPr>
        <p:grpSpPr>
          <a:xfrm>
            <a:off x="5957394" y="-3213"/>
            <a:ext cx="3186606" cy="2124799"/>
            <a:chOff x="5957394" y="-3213"/>
            <a:chExt cx="3186606" cy="2124799"/>
          </a:xfrm>
        </p:grpSpPr>
        <p:grpSp>
          <p:nvGrpSpPr>
            <p:cNvPr id="268" name="Google Shape;268;p10"/>
            <p:cNvGrpSpPr/>
            <p:nvPr/>
          </p:nvGrpSpPr>
          <p:grpSpPr>
            <a:xfrm flipH="1">
              <a:off x="5957394" y="-3213"/>
              <a:ext cx="3186606" cy="520699"/>
              <a:chOff x="0" y="0"/>
              <a:chExt cx="5487525" cy="896675"/>
            </a:xfrm>
          </p:grpSpPr>
          <p:pic>
            <p:nvPicPr>
              <p:cNvPr id="269" name="Google Shape;269;p10"/>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70" name="Google Shape;270;p10"/>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271" name="Google Shape;271;p10"/>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272" name="Google Shape;272;p10"/>
            <p:cNvGrpSpPr/>
            <p:nvPr/>
          </p:nvGrpSpPr>
          <p:grpSpPr>
            <a:xfrm flipH="1">
              <a:off x="6753972" y="396118"/>
              <a:ext cx="1991656" cy="520699"/>
              <a:chOff x="0" y="0"/>
              <a:chExt cx="3429750" cy="896675"/>
            </a:xfrm>
          </p:grpSpPr>
          <p:pic>
            <p:nvPicPr>
              <p:cNvPr id="273" name="Google Shape;273;p10"/>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74" name="Google Shape;274;p10"/>
              <p:cNvPicPr preferRelativeResize="0"/>
              <p:nvPr/>
            </p:nvPicPr>
            <p:blipFill rotWithShape="1">
              <a:blip r:embed="rId2">
                <a:alphaModFix/>
              </a:blip>
              <a:srcRect b="0" l="0" r="0" t="0"/>
              <a:stretch/>
            </p:blipFill>
            <p:spPr>
              <a:xfrm>
                <a:off x="2057775" y="0"/>
                <a:ext cx="1371975" cy="896675"/>
              </a:xfrm>
              <a:prstGeom prst="rect">
                <a:avLst/>
              </a:prstGeom>
              <a:noFill/>
              <a:ln>
                <a:noFill/>
              </a:ln>
            </p:spPr>
          </p:pic>
        </p:grpSp>
        <p:pic>
          <p:nvPicPr>
            <p:cNvPr id="275" name="Google Shape;275;p10"/>
            <p:cNvPicPr preferRelativeResize="0"/>
            <p:nvPr/>
          </p:nvPicPr>
          <p:blipFill rotWithShape="1">
            <a:blip r:embed="rId2">
              <a:alphaModFix/>
            </a:blip>
            <a:srcRect b="0" l="0" r="0" t="0"/>
            <a:stretch/>
          </p:blipFill>
          <p:spPr>
            <a:xfrm flipH="1">
              <a:off x="8347294" y="1600887"/>
              <a:ext cx="796706" cy="520699"/>
            </a:xfrm>
            <a:prstGeom prst="rect">
              <a:avLst/>
            </a:prstGeom>
            <a:noFill/>
            <a:ln>
              <a:noFill/>
            </a:ln>
          </p:spPr>
        </p:pic>
        <p:grpSp>
          <p:nvGrpSpPr>
            <p:cNvPr id="276" name="Google Shape;276;p10"/>
            <p:cNvGrpSpPr/>
            <p:nvPr/>
          </p:nvGrpSpPr>
          <p:grpSpPr>
            <a:xfrm flipH="1">
              <a:off x="7152344" y="798862"/>
              <a:ext cx="1991656" cy="520699"/>
              <a:chOff x="0" y="0"/>
              <a:chExt cx="3429750" cy="896675"/>
            </a:xfrm>
          </p:grpSpPr>
          <p:pic>
            <p:nvPicPr>
              <p:cNvPr id="277" name="Google Shape;277;p10"/>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278" name="Google Shape;278;p10"/>
              <p:cNvPicPr preferRelativeResize="0"/>
              <p:nvPr/>
            </p:nvPicPr>
            <p:blipFill rotWithShape="1">
              <a:blip r:embed="rId2">
                <a:alphaModFix/>
              </a:blip>
              <a:srcRect b="0" l="0" r="0" t="0"/>
              <a:stretch/>
            </p:blipFill>
            <p:spPr>
              <a:xfrm>
                <a:off x="2057775" y="0"/>
                <a:ext cx="1371975" cy="896675"/>
              </a:xfrm>
              <a:prstGeom prst="rect">
                <a:avLst/>
              </a:prstGeom>
              <a:noFill/>
              <a:ln>
                <a:noFill/>
              </a:ln>
            </p:spPr>
          </p:pic>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lt1"/>
            </a:gs>
            <a:gs pos="44000">
              <a:schemeClr val="lt2"/>
            </a:gs>
            <a:gs pos="72000">
              <a:schemeClr val="lt2"/>
            </a:gs>
            <a:gs pos="100000">
              <a:srgbClr val="D0D8E5"/>
            </a:gs>
          </a:gsLst>
          <a:path path="circle">
            <a:fillToRect b="100%" r="100%"/>
          </a:path>
          <a:tileRect l="-100%" t="-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6450" y="402700"/>
            <a:ext cx="3587400" cy="8568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1800"/>
              <a:buFont typeface="Poppins"/>
              <a:buNone/>
              <a:defRPr b="1" i="0" sz="18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chemeClr val="dk1"/>
              </a:buClr>
              <a:buSzPts val="1800"/>
              <a:buFont typeface="Poppins"/>
              <a:buNone/>
              <a:defRPr b="1" i="0" sz="1800" u="none" cap="none" strike="noStrike">
                <a:solidFill>
                  <a:schemeClr val="dk1"/>
                </a:solidFill>
                <a:latin typeface="Poppins"/>
                <a:ea typeface="Poppins"/>
                <a:cs typeface="Poppins"/>
                <a:sym typeface="Poppins"/>
              </a:defRPr>
            </a:lvl2pPr>
            <a:lvl3pPr lvl="2" marR="0" rtl="0" algn="l">
              <a:lnSpc>
                <a:spcPct val="100000"/>
              </a:lnSpc>
              <a:spcBef>
                <a:spcPts val="0"/>
              </a:spcBef>
              <a:spcAft>
                <a:spcPts val="0"/>
              </a:spcAft>
              <a:buClr>
                <a:schemeClr val="dk1"/>
              </a:buClr>
              <a:buSzPts val="1800"/>
              <a:buFont typeface="Poppins"/>
              <a:buNone/>
              <a:defRPr b="1" i="0" sz="1800" u="none" cap="none" strike="noStrike">
                <a:solidFill>
                  <a:schemeClr val="dk1"/>
                </a:solidFill>
                <a:latin typeface="Poppins"/>
                <a:ea typeface="Poppins"/>
                <a:cs typeface="Poppins"/>
                <a:sym typeface="Poppins"/>
              </a:defRPr>
            </a:lvl3pPr>
            <a:lvl4pPr lvl="3" marR="0" rtl="0" algn="l">
              <a:lnSpc>
                <a:spcPct val="100000"/>
              </a:lnSpc>
              <a:spcBef>
                <a:spcPts val="0"/>
              </a:spcBef>
              <a:spcAft>
                <a:spcPts val="0"/>
              </a:spcAft>
              <a:buClr>
                <a:schemeClr val="dk1"/>
              </a:buClr>
              <a:buSzPts val="1800"/>
              <a:buFont typeface="Poppins"/>
              <a:buNone/>
              <a:defRPr b="1" i="0" sz="1800" u="none" cap="none" strike="noStrike">
                <a:solidFill>
                  <a:schemeClr val="dk1"/>
                </a:solidFill>
                <a:latin typeface="Poppins"/>
                <a:ea typeface="Poppins"/>
                <a:cs typeface="Poppins"/>
                <a:sym typeface="Poppins"/>
              </a:defRPr>
            </a:lvl4pPr>
            <a:lvl5pPr lvl="4" marR="0" rtl="0" algn="l">
              <a:lnSpc>
                <a:spcPct val="100000"/>
              </a:lnSpc>
              <a:spcBef>
                <a:spcPts val="0"/>
              </a:spcBef>
              <a:spcAft>
                <a:spcPts val="0"/>
              </a:spcAft>
              <a:buClr>
                <a:schemeClr val="dk1"/>
              </a:buClr>
              <a:buSzPts val="1800"/>
              <a:buFont typeface="Poppins"/>
              <a:buNone/>
              <a:defRPr b="1" i="0" sz="1800" u="none" cap="none" strike="noStrike">
                <a:solidFill>
                  <a:schemeClr val="dk1"/>
                </a:solidFill>
                <a:latin typeface="Poppins"/>
                <a:ea typeface="Poppins"/>
                <a:cs typeface="Poppins"/>
                <a:sym typeface="Poppins"/>
              </a:defRPr>
            </a:lvl5pPr>
            <a:lvl6pPr lvl="5" marR="0" rtl="0" algn="l">
              <a:lnSpc>
                <a:spcPct val="100000"/>
              </a:lnSpc>
              <a:spcBef>
                <a:spcPts val="0"/>
              </a:spcBef>
              <a:spcAft>
                <a:spcPts val="0"/>
              </a:spcAft>
              <a:buClr>
                <a:schemeClr val="dk1"/>
              </a:buClr>
              <a:buSzPts val="1800"/>
              <a:buFont typeface="Poppins"/>
              <a:buNone/>
              <a:defRPr b="1" i="0" sz="1800" u="none" cap="none" strike="noStrike">
                <a:solidFill>
                  <a:schemeClr val="dk1"/>
                </a:solidFill>
                <a:latin typeface="Poppins"/>
                <a:ea typeface="Poppins"/>
                <a:cs typeface="Poppins"/>
                <a:sym typeface="Poppins"/>
              </a:defRPr>
            </a:lvl6pPr>
            <a:lvl7pPr lvl="6" marR="0" rtl="0" algn="l">
              <a:lnSpc>
                <a:spcPct val="100000"/>
              </a:lnSpc>
              <a:spcBef>
                <a:spcPts val="0"/>
              </a:spcBef>
              <a:spcAft>
                <a:spcPts val="0"/>
              </a:spcAft>
              <a:buClr>
                <a:schemeClr val="dk1"/>
              </a:buClr>
              <a:buSzPts val="1800"/>
              <a:buFont typeface="Poppins"/>
              <a:buNone/>
              <a:defRPr b="1" i="0" sz="1800" u="none" cap="none" strike="noStrike">
                <a:solidFill>
                  <a:schemeClr val="dk1"/>
                </a:solidFill>
                <a:latin typeface="Poppins"/>
                <a:ea typeface="Poppins"/>
                <a:cs typeface="Poppins"/>
                <a:sym typeface="Poppins"/>
              </a:defRPr>
            </a:lvl7pPr>
            <a:lvl8pPr lvl="7" marR="0" rtl="0" algn="l">
              <a:lnSpc>
                <a:spcPct val="100000"/>
              </a:lnSpc>
              <a:spcBef>
                <a:spcPts val="0"/>
              </a:spcBef>
              <a:spcAft>
                <a:spcPts val="0"/>
              </a:spcAft>
              <a:buClr>
                <a:schemeClr val="dk1"/>
              </a:buClr>
              <a:buSzPts val="1800"/>
              <a:buFont typeface="Poppins"/>
              <a:buNone/>
              <a:defRPr b="1" i="0" sz="1800" u="none" cap="none" strike="noStrike">
                <a:solidFill>
                  <a:schemeClr val="dk1"/>
                </a:solidFill>
                <a:latin typeface="Poppins"/>
                <a:ea typeface="Poppins"/>
                <a:cs typeface="Poppins"/>
                <a:sym typeface="Poppins"/>
              </a:defRPr>
            </a:lvl8pPr>
            <a:lvl9pPr lvl="8" marR="0" rtl="0" algn="l">
              <a:lnSpc>
                <a:spcPct val="100000"/>
              </a:lnSpc>
              <a:spcBef>
                <a:spcPts val="0"/>
              </a:spcBef>
              <a:spcAft>
                <a:spcPts val="0"/>
              </a:spcAft>
              <a:buClr>
                <a:schemeClr val="dk1"/>
              </a:buClr>
              <a:buSzPts val="1800"/>
              <a:buFont typeface="Poppins"/>
              <a:buNone/>
              <a:defRPr b="1" i="0" sz="1800" u="none" cap="none" strike="noStrike">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76450" y="1524375"/>
            <a:ext cx="7591200" cy="2932500"/>
          </a:xfrm>
          <a:prstGeom prst="rect">
            <a:avLst/>
          </a:prstGeom>
          <a:noFill/>
          <a:ln>
            <a:noFill/>
          </a:ln>
        </p:spPr>
        <p:txBody>
          <a:bodyPr anchorCtr="0" anchor="t" bIns="0" lIns="0" spcFirstLastPara="1" rIns="0" wrap="square" tIns="0">
            <a:noAutofit/>
          </a:bodyPr>
          <a:lstStyle>
            <a:lvl1pPr indent="-355600" lvl="0" marL="457200" marR="0" rtl="0" algn="l">
              <a:lnSpc>
                <a:spcPct val="120000"/>
              </a:lnSpc>
              <a:spcBef>
                <a:spcPts val="600"/>
              </a:spcBef>
              <a:spcAft>
                <a:spcPts val="0"/>
              </a:spcAft>
              <a:buClr>
                <a:schemeClr val="accent6"/>
              </a:buClr>
              <a:buSzPts val="2000"/>
              <a:buFont typeface="Montserrat Light"/>
              <a:buChar char="❑"/>
              <a:defRPr b="0" i="0" sz="2000" u="none" cap="none" strike="noStrike">
                <a:solidFill>
                  <a:schemeClr val="dk1"/>
                </a:solidFill>
                <a:latin typeface="Montserrat Light"/>
                <a:ea typeface="Montserrat Light"/>
                <a:cs typeface="Montserrat Light"/>
                <a:sym typeface="Montserrat Light"/>
              </a:defRPr>
            </a:lvl1pPr>
            <a:lvl2pPr indent="-355600" lvl="1" marL="914400" marR="0" rtl="0" algn="l">
              <a:lnSpc>
                <a:spcPct val="120000"/>
              </a:lnSpc>
              <a:spcBef>
                <a:spcPts val="600"/>
              </a:spcBef>
              <a:spcAft>
                <a:spcPts val="0"/>
              </a:spcAft>
              <a:buClr>
                <a:schemeClr val="accent6"/>
              </a:buClr>
              <a:buSzPts val="2000"/>
              <a:buFont typeface="Montserrat Light"/>
              <a:buChar char="❏"/>
              <a:defRPr b="0" i="0" sz="2000" u="none" cap="none" strike="noStrike">
                <a:solidFill>
                  <a:schemeClr val="dk1"/>
                </a:solidFill>
                <a:latin typeface="Montserrat Light"/>
                <a:ea typeface="Montserrat Light"/>
                <a:cs typeface="Montserrat Light"/>
                <a:sym typeface="Montserrat Light"/>
              </a:defRPr>
            </a:lvl2pPr>
            <a:lvl3pPr indent="-355600" lvl="2" marL="1371600" marR="0" rtl="0" algn="l">
              <a:lnSpc>
                <a:spcPct val="120000"/>
              </a:lnSpc>
              <a:spcBef>
                <a:spcPts val="600"/>
              </a:spcBef>
              <a:spcAft>
                <a:spcPts val="0"/>
              </a:spcAft>
              <a:buClr>
                <a:schemeClr val="accent6"/>
              </a:buClr>
              <a:buSzPts val="2000"/>
              <a:buFont typeface="Montserrat Light"/>
              <a:buChar char="❏"/>
              <a:defRPr b="0" i="0" sz="2000" u="none" cap="none" strike="noStrike">
                <a:solidFill>
                  <a:schemeClr val="dk1"/>
                </a:solidFill>
                <a:latin typeface="Montserrat Light"/>
                <a:ea typeface="Montserrat Light"/>
                <a:cs typeface="Montserrat Light"/>
                <a:sym typeface="Montserrat Light"/>
              </a:defRPr>
            </a:lvl3pPr>
            <a:lvl4pPr indent="-355600" lvl="3" marL="1828800" marR="0" rtl="0" algn="l">
              <a:lnSpc>
                <a:spcPct val="120000"/>
              </a:lnSpc>
              <a:spcBef>
                <a:spcPts val="600"/>
              </a:spcBef>
              <a:spcAft>
                <a:spcPts val="0"/>
              </a:spcAft>
              <a:buClr>
                <a:schemeClr val="accent6"/>
              </a:buClr>
              <a:buSzPts val="2000"/>
              <a:buFont typeface="Montserrat Light"/>
              <a:buChar char="❏"/>
              <a:defRPr b="0" i="0" sz="2000" u="none" cap="none" strike="noStrike">
                <a:solidFill>
                  <a:schemeClr val="dk1"/>
                </a:solidFill>
                <a:latin typeface="Montserrat Light"/>
                <a:ea typeface="Montserrat Light"/>
                <a:cs typeface="Montserrat Light"/>
                <a:sym typeface="Montserrat Light"/>
              </a:defRPr>
            </a:lvl4pPr>
            <a:lvl5pPr indent="-355600" lvl="4" marL="2286000" marR="0" rtl="0" algn="l">
              <a:lnSpc>
                <a:spcPct val="120000"/>
              </a:lnSpc>
              <a:spcBef>
                <a:spcPts val="600"/>
              </a:spcBef>
              <a:spcAft>
                <a:spcPts val="0"/>
              </a:spcAft>
              <a:buClr>
                <a:schemeClr val="accent6"/>
              </a:buClr>
              <a:buSzPts val="2000"/>
              <a:buFont typeface="Montserrat Light"/>
              <a:buChar char="❏"/>
              <a:defRPr b="0" i="0" sz="2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20000"/>
              </a:lnSpc>
              <a:spcBef>
                <a:spcPts val="600"/>
              </a:spcBef>
              <a:spcAft>
                <a:spcPts val="0"/>
              </a:spcAft>
              <a:buClr>
                <a:schemeClr val="accent6"/>
              </a:buClr>
              <a:buSzPts val="2000"/>
              <a:buFont typeface="Montserrat Light"/>
              <a:buChar char="❏"/>
              <a:defRPr b="0" i="0" sz="2000" u="none" cap="none" strike="noStrike">
                <a:solidFill>
                  <a:schemeClr val="dk1"/>
                </a:solidFill>
                <a:latin typeface="Montserrat Light"/>
                <a:ea typeface="Montserrat Light"/>
                <a:cs typeface="Montserrat Light"/>
                <a:sym typeface="Montserrat Light"/>
              </a:defRPr>
            </a:lvl6pPr>
            <a:lvl7pPr indent="-355600" lvl="6" marL="3200400" marR="0" rtl="0" algn="l">
              <a:lnSpc>
                <a:spcPct val="120000"/>
              </a:lnSpc>
              <a:spcBef>
                <a:spcPts val="600"/>
              </a:spcBef>
              <a:spcAft>
                <a:spcPts val="0"/>
              </a:spcAft>
              <a:buClr>
                <a:schemeClr val="accent6"/>
              </a:buClr>
              <a:buSzPts val="2000"/>
              <a:buFont typeface="Montserrat Light"/>
              <a:buChar char="❏"/>
              <a:defRPr b="0" i="0" sz="2000" u="none" cap="none" strike="noStrike">
                <a:solidFill>
                  <a:schemeClr val="dk1"/>
                </a:solidFill>
                <a:latin typeface="Montserrat Light"/>
                <a:ea typeface="Montserrat Light"/>
                <a:cs typeface="Montserrat Light"/>
                <a:sym typeface="Montserrat Light"/>
              </a:defRPr>
            </a:lvl7pPr>
            <a:lvl8pPr indent="-355600" lvl="7" marL="3657600" marR="0" rtl="0" algn="l">
              <a:lnSpc>
                <a:spcPct val="120000"/>
              </a:lnSpc>
              <a:spcBef>
                <a:spcPts val="600"/>
              </a:spcBef>
              <a:spcAft>
                <a:spcPts val="0"/>
              </a:spcAft>
              <a:buClr>
                <a:schemeClr val="accent6"/>
              </a:buClr>
              <a:buSzPts val="2000"/>
              <a:buFont typeface="Montserrat Light"/>
              <a:buChar char="❏"/>
              <a:defRPr b="0" i="0" sz="2000" u="none" cap="none" strike="noStrike">
                <a:solidFill>
                  <a:schemeClr val="dk1"/>
                </a:solidFill>
                <a:latin typeface="Montserrat Light"/>
                <a:ea typeface="Montserrat Light"/>
                <a:cs typeface="Montserrat Light"/>
                <a:sym typeface="Montserrat Light"/>
              </a:defRPr>
            </a:lvl8pPr>
            <a:lvl9pPr indent="-355600" lvl="8" marL="4114800" marR="0" rtl="0" algn="l">
              <a:lnSpc>
                <a:spcPct val="120000"/>
              </a:lnSpc>
              <a:spcBef>
                <a:spcPts val="600"/>
              </a:spcBef>
              <a:spcAft>
                <a:spcPts val="0"/>
              </a:spcAft>
              <a:buClr>
                <a:schemeClr val="accent6"/>
              </a:buClr>
              <a:buSzPts val="2000"/>
              <a:buFont typeface="Montserrat Light"/>
              <a:buChar char="❏"/>
              <a:defRPr b="0" i="0" sz="2000" u="none" cap="none" strike="noStrike">
                <a:solidFill>
                  <a:schemeClr val="dk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jp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19" name="Shape 319"/>
        <p:cNvGrpSpPr/>
        <p:nvPr/>
      </p:nvGrpSpPr>
      <p:grpSpPr>
        <a:xfrm>
          <a:off x="0" y="0"/>
          <a:ext cx="0" cy="0"/>
          <a:chOff x="0" y="0"/>
          <a:chExt cx="0" cy="0"/>
        </a:xfrm>
      </p:grpSpPr>
      <p:sp>
        <p:nvSpPr>
          <p:cNvPr id="320" name="Google Shape;320;p13"/>
          <p:cNvSpPr txBox="1"/>
          <p:nvPr>
            <p:ph type="ctrTitle"/>
          </p:nvPr>
        </p:nvSpPr>
        <p:spPr>
          <a:xfrm>
            <a:off x="3909500" y="2228325"/>
            <a:ext cx="2887500" cy="10467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n-GB">
                <a:solidFill>
                  <a:srgbClr val="6D9EEB"/>
                </a:solidFill>
              </a:rPr>
              <a:t>Netra</a:t>
            </a:r>
            <a:endParaRPr>
              <a:solidFill>
                <a:srgbClr val="6D9EEB"/>
              </a:solidFill>
            </a:endParaRPr>
          </a:p>
        </p:txBody>
      </p:sp>
      <p:pic>
        <p:nvPicPr>
          <p:cNvPr id="321" name="Google Shape;321;p13"/>
          <p:cNvPicPr preferRelativeResize="0"/>
          <p:nvPr/>
        </p:nvPicPr>
        <p:blipFill>
          <a:blip r:embed="rId3">
            <a:alphaModFix/>
          </a:blip>
          <a:stretch>
            <a:fillRect/>
          </a:stretch>
        </p:blipFill>
        <p:spPr>
          <a:xfrm>
            <a:off x="180500" y="96200"/>
            <a:ext cx="1266975" cy="957800"/>
          </a:xfrm>
          <a:prstGeom prst="rect">
            <a:avLst/>
          </a:prstGeom>
          <a:noFill/>
          <a:ln>
            <a:noFill/>
          </a:ln>
          <a:effectLst>
            <a:outerShdw blurRad="57150" rotWithShape="0" algn="bl" dir="5400000" dist="19050">
              <a:srgbClr val="000000">
                <a:alpha val="50000"/>
              </a:srgbClr>
            </a:outerShdw>
          </a:effectLst>
        </p:spPr>
      </p:pic>
      <p:pic>
        <p:nvPicPr>
          <p:cNvPr id="322" name="Google Shape;322;p13"/>
          <p:cNvPicPr preferRelativeResize="0"/>
          <p:nvPr/>
        </p:nvPicPr>
        <p:blipFill>
          <a:blip r:embed="rId4">
            <a:alphaModFix/>
          </a:blip>
          <a:stretch>
            <a:fillRect/>
          </a:stretch>
        </p:blipFill>
        <p:spPr>
          <a:xfrm>
            <a:off x="1630150" y="96200"/>
            <a:ext cx="1396700" cy="957799"/>
          </a:xfrm>
          <a:prstGeom prst="rect">
            <a:avLst/>
          </a:prstGeom>
          <a:noFill/>
          <a:ln>
            <a:noFill/>
          </a:ln>
          <a:effectLst>
            <a:outerShdw blurRad="57150" rotWithShape="0" algn="bl" dir="5400000" dist="19050">
              <a:srgbClr val="000000">
                <a:alpha val="50000"/>
              </a:srgbClr>
            </a:outerShdw>
          </a:effectLst>
        </p:spPr>
      </p:pic>
      <p:pic>
        <p:nvPicPr>
          <p:cNvPr id="323" name="Google Shape;323;p13"/>
          <p:cNvPicPr preferRelativeResize="0"/>
          <p:nvPr/>
        </p:nvPicPr>
        <p:blipFill>
          <a:blip r:embed="rId5">
            <a:alphaModFix/>
          </a:blip>
          <a:stretch>
            <a:fillRect/>
          </a:stretch>
        </p:blipFill>
        <p:spPr>
          <a:xfrm>
            <a:off x="7038500" y="2312650"/>
            <a:ext cx="1266975" cy="878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Google Shape;377;p22"/>
          <p:cNvPicPr preferRelativeResize="0"/>
          <p:nvPr/>
        </p:nvPicPr>
        <p:blipFill>
          <a:blip r:embed="rId3">
            <a:alphaModFix/>
          </a:blip>
          <a:stretch>
            <a:fillRect/>
          </a:stretch>
        </p:blipFill>
        <p:spPr>
          <a:xfrm>
            <a:off x="1106512" y="731976"/>
            <a:ext cx="7098624" cy="399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81" name="Shape 381"/>
        <p:cNvGrpSpPr/>
        <p:nvPr/>
      </p:nvGrpSpPr>
      <p:grpSpPr>
        <a:xfrm>
          <a:off x="0" y="0"/>
          <a:ext cx="0" cy="0"/>
          <a:chOff x="0" y="0"/>
          <a:chExt cx="0" cy="0"/>
        </a:xfrm>
      </p:grpSpPr>
      <p:sp>
        <p:nvSpPr>
          <p:cNvPr id="382" name="Google Shape;382;p23"/>
          <p:cNvSpPr txBox="1"/>
          <p:nvPr>
            <p:ph type="title"/>
          </p:nvPr>
        </p:nvSpPr>
        <p:spPr>
          <a:xfrm>
            <a:off x="100900" y="77425"/>
            <a:ext cx="85206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GB"/>
              <a:t>Data Flow Diagram</a:t>
            </a:r>
            <a:endParaRPr/>
          </a:p>
        </p:txBody>
      </p:sp>
      <p:pic>
        <p:nvPicPr>
          <p:cNvPr id="383" name="Google Shape;383;p23"/>
          <p:cNvPicPr preferRelativeResize="0"/>
          <p:nvPr/>
        </p:nvPicPr>
        <p:blipFill>
          <a:blip r:embed="rId3">
            <a:alphaModFix/>
          </a:blip>
          <a:stretch>
            <a:fillRect/>
          </a:stretch>
        </p:blipFill>
        <p:spPr>
          <a:xfrm>
            <a:off x="924025" y="650125"/>
            <a:ext cx="7295951" cy="4169800"/>
          </a:xfrm>
          <a:prstGeom prst="rect">
            <a:avLst/>
          </a:prstGeom>
          <a:noFill/>
          <a:ln>
            <a:noFill/>
          </a:ln>
        </p:spPr>
      </p:pic>
      <p:pic>
        <p:nvPicPr>
          <p:cNvPr id="384" name="Google Shape;384;p23"/>
          <p:cNvPicPr preferRelativeResize="0"/>
          <p:nvPr/>
        </p:nvPicPr>
        <p:blipFill>
          <a:blip r:embed="rId4">
            <a:alphaModFix/>
          </a:blip>
          <a:stretch>
            <a:fillRect/>
          </a:stretch>
        </p:blipFill>
        <p:spPr>
          <a:xfrm>
            <a:off x="3899200" y="2095500"/>
            <a:ext cx="924000" cy="80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88" name="Shape 388"/>
        <p:cNvGrpSpPr/>
        <p:nvPr/>
      </p:nvGrpSpPr>
      <p:grpSpPr>
        <a:xfrm>
          <a:off x="0" y="0"/>
          <a:ext cx="0" cy="0"/>
          <a:chOff x="0" y="0"/>
          <a:chExt cx="0" cy="0"/>
        </a:xfrm>
      </p:grpSpPr>
      <p:sp>
        <p:nvSpPr>
          <p:cNvPr id="389" name="Google Shape;389;p24"/>
          <p:cNvSpPr txBox="1"/>
          <p:nvPr>
            <p:ph type="title"/>
          </p:nvPr>
        </p:nvSpPr>
        <p:spPr>
          <a:xfrm>
            <a:off x="382900" y="442725"/>
            <a:ext cx="3587400" cy="856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latin typeface="Montserrat"/>
                <a:ea typeface="Montserrat"/>
                <a:cs typeface="Montserrat"/>
                <a:sym typeface="Montserrat"/>
              </a:rPr>
              <a:t>Use Cases</a:t>
            </a:r>
            <a:endParaRPr>
              <a:latin typeface="Montserrat"/>
              <a:ea typeface="Montserrat"/>
              <a:cs typeface="Montserrat"/>
              <a:sym typeface="Montserrat"/>
            </a:endParaRPr>
          </a:p>
        </p:txBody>
      </p:sp>
      <p:sp>
        <p:nvSpPr>
          <p:cNvPr id="390" name="Google Shape;390;p24"/>
          <p:cNvSpPr txBox="1"/>
          <p:nvPr>
            <p:ph idx="1" type="body"/>
          </p:nvPr>
        </p:nvSpPr>
        <p:spPr>
          <a:xfrm>
            <a:off x="382900" y="1454125"/>
            <a:ext cx="7591200" cy="2480700"/>
          </a:xfrm>
          <a:prstGeom prst="rect">
            <a:avLst/>
          </a:prstGeom>
        </p:spPr>
        <p:txBody>
          <a:bodyPr anchorCtr="0" anchor="t" bIns="0" lIns="0" spcFirstLastPara="1" rIns="0" wrap="square" tIns="0">
            <a:noAutofit/>
          </a:bodyPr>
          <a:lstStyle/>
          <a:p>
            <a:pPr indent="0" lvl="0" marL="0" rtl="0" algn="l">
              <a:lnSpc>
                <a:spcPct val="90000"/>
              </a:lnSpc>
              <a:spcBef>
                <a:spcPts val="1000"/>
              </a:spcBef>
              <a:spcAft>
                <a:spcPts val="0"/>
              </a:spcAft>
              <a:buClr>
                <a:schemeClr val="dk1"/>
              </a:buClr>
              <a:buSzPts val="1100"/>
              <a:buFont typeface="Arial"/>
              <a:buNone/>
            </a:pPr>
            <a:r>
              <a:rPr b="1" lang="en-GB" sz="1400">
                <a:solidFill>
                  <a:schemeClr val="dk1"/>
                </a:solidFill>
                <a:latin typeface="Montserrat"/>
                <a:ea typeface="Montserrat"/>
                <a:cs typeface="Montserrat"/>
                <a:sym typeface="Montserrat"/>
              </a:rPr>
              <a:t>Security &amp; Authentication</a:t>
            </a:r>
            <a:r>
              <a:rPr b="1" lang="en-GB" sz="1400">
                <a:latin typeface="Montserrat"/>
                <a:ea typeface="Montserrat"/>
                <a:cs typeface="Montserrat"/>
                <a:sym typeface="Montserrat"/>
              </a:rPr>
              <a:t>:</a:t>
            </a:r>
            <a:endParaRPr b="1" sz="1400">
              <a:solidFill>
                <a:schemeClr val="dk1"/>
              </a:solidFill>
              <a:latin typeface="Montserrat"/>
              <a:ea typeface="Montserrat"/>
              <a:cs typeface="Montserrat"/>
              <a:sym typeface="Montserrat"/>
            </a:endParaRPr>
          </a:p>
          <a:p>
            <a:pPr indent="0" lvl="0" marL="0" rtl="0" algn="l">
              <a:lnSpc>
                <a:spcPct val="90000"/>
              </a:lnSpc>
              <a:spcBef>
                <a:spcPts val="1000"/>
              </a:spcBef>
              <a:spcAft>
                <a:spcPts val="0"/>
              </a:spcAft>
              <a:buClr>
                <a:schemeClr val="dk1"/>
              </a:buClr>
              <a:buSzPts val="1100"/>
              <a:buFont typeface="Arial"/>
              <a:buNone/>
            </a:pPr>
            <a:r>
              <a:rPr b="1" lang="en-GB" sz="1400">
                <a:solidFill>
                  <a:schemeClr val="dk1"/>
                </a:solidFill>
                <a:latin typeface="Montserrat"/>
                <a:ea typeface="Montserrat"/>
                <a:cs typeface="Montserrat"/>
                <a:sym typeface="Montserrat"/>
              </a:rPr>
              <a:t>Home Surveillance</a:t>
            </a:r>
            <a:r>
              <a:rPr b="1" lang="en-GB" sz="1400">
                <a:latin typeface="Montserrat"/>
                <a:ea typeface="Montserrat"/>
                <a:cs typeface="Montserrat"/>
                <a:sym typeface="Montserrat"/>
              </a:rPr>
              <a:t>:</a:t>
            </a:r>
            <a:r>
              <a:rPr lang="en-GB" sz="1400">
                <a:latin typeface="Montserrat"/>
                <a:ea typeface="Montserrat"/>
                <a:cs typeface="Montserrat"/>
                <a:sym typeface="Montserrat"/>
              </a:rPr>
              <a:t> </a:t>
            </a:r>
            <a:r>
              <a:rPr lang="en-GB" sz="1400">
                <a:solidFill>
                  <a:schemeClr val="dk1"/>
                </a:solidFill>
                <a:latin typeface="Montserrat"/>
                <a:ea typeface="Montserrat"/>
                <a:cs typeface="Montserrat"/>
                <a:sym typeface="Montserrat"/>
              </a:rPr>
              <a:t>The AI based Surveillance cameras can be set up in residential areas as well as individual houses. These camera will monitor the surroundings and will be analyzing activities for discovering potential threats.</a:t>
            </a:r>
            <a:endParaRPr sz="1400">
              <a:solidFill>
                <a:schemeClr val="dk1"/>
              </a:solidFill>
              <a:latin typeface="Montserrat"/>
              <a:ea typeface="Montserrat"/>
              <a:cs typeface="Montserrat"/>
              <a:sym typeface="Montserrat"/>
            </a:endParaRPr>
          </a:p>
          <a:p>
            <a:pPr indent="0" lvl="0" marL="0" rtl="0" algn="l">
              <a:lnSpc>
                <a:spcPct val="90000"/>
              </a:lnSpc>
              <a:spcBef>
                <a:spcPts val="1000"/>
              </a:spcBef>
              <a:spcAft>
                <a:spcPts val="0"/>
              </a:spcAft>
              <a:buNone/>
            </a:pPr>
            <a:r>
              <a:rPr b="1" lang="en-GB" sz="1400">
                <a:solidFill>
                  <a:schemeClr val="dk1"/>
                </a:solidFill>
                <a:latin typeface="Montserrat"/>
                <a:ea typeface="Montserrat"/>
                <a:cs typeface="Montserrat"/>
                <a:sym typeface="Montserrat"/>
              </a:rPr>
              <a:t>Defense</a:t>
            </a:r>
            <a:r>
              <a:rPr b="1" lang="en-GB" sz="1400">
                <a:latin typeface="Montserrat"/>
                <a:ea typeface="Montserrat"/>
                <a:cs typeface="Montserrat"/>
                <a:sym typeface="Montserrat"/>
              </a:rPr>
              <a:t>:</a:t>
            </a:r>
            <a:r>
              <a:rPr lang="en-GB" sz="1400">
                <a:latin typeface="Montserrat"/>
                <a:ea typeface="Montserrat"/>
                <a:cs typeface="Montserrat"/>
                <a:sym typeface="Montserrat"/>
              </a:rPr>
              <a:t> </a:t>
            </a:r>
            <a:r>
              <a:rPr lang="en-GB" sz="1400">
                <a:solidFill>
                  <a:schemeClr val="dk1"/>
                </a:solidFill>
                <a:latin typeface="Montserrat"/>
                <a:ea typeface="Montserrat"/>
                <a:cs typeface="Montserrat"/>
                <a:sym typeface="Montserrat"/>
              </a:rPr>
              <a:t>Implementing AI Surveillance cameras in military technologies can create much better tactical inventory. Such as AI based drones will be able to detect threats, by analyzing different areas for any suspicious sights.</a:t>
            </a:r>
            <a:endParaRPr sz="1400">
              <a:solidFill>
                <a:schemeClr val="dk1"/>
              </a:solidFill>
              <a:latin typeface="Montserrat"/>
              <a:ea typeface="Montserrat"/>
              <a:cs typeface="Montserrat"/>
              <a:sym typeface="Montserrat"/>
            </a:endParaRPr>
          </a:p>
          <a:p>
            <a:pPr indent="0" lvl="0" marL="0" rtl="0" algn="l">
              <a:lnSpc>
                <a:spcPct val="90000"/>
              </a:lnSpc>
              <a:spcBef>
                <a:spcPts val="1000"/>
              </a:spcBef>
              <a:spcAft>
                <a:spcPts val="0"/>
              </a:spcAft>
              <a:buNone/>
            </a:pPr>
            <a:r>
              <a:rPr lang="en-GB" sz="1400">
                <a:solidFill>
                  <a:schemeClr val="dk1"/>
                </a:solidFill>
                <a:latin typeface="Montserrat"/>
                <a:ea typeface="Montserrat"/>
                <a:cs typeface="Montserrat"/>
                <a:sym typeface="Montserrat"/>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25"/>
          <p:cNvSpPr txBox="1"/>
          <p:nvPr>
            <p:ph idx="1" type="body"/>
          </p:nvPr>
        </p:nvSpPr>
        <p:spPr>
          <a:xfrm>
            <a:off x="1081500" y="1411800"/>
            <a:ext cx="6981000" cy="2319900"/>
          </a:xfrm>
          <a:prstGeom prst="rect">
            <a:avLst/>
          </a:prstGeom>
        </p:spPr>
        <p:txBody>
          <a:bodyPr anchorCtr="0" anchor="t" bIns="0" lIns="0" spcFirstLastPara="1" rIns="0" wrap="square" tIns="0">
            <a:noAutofit/>
          </a:bodyPr>
          <a:lstStyle/>
          <a:p>
            <a:pPr indent="-317500" lvl="0" marL="457200" rtl="0" algn="l">
              <a:lnSpc>
                <a:spcPct val="90000"/>
              </a:lnSpc>
              <a:spcBef>
                <a:spcPts val="1000"/>
              </a:spcBef>
              <a:spcAft>
                <a:spcPts val="0"/>
              </a:spcAft>
              <a:buSzPts val="1400"/>
              <a:buFont typeface="Montserrat"/>
              <a:buChar char="●"/>
            </a:pPr>
            <a:r>
              <a:rPr lang="en-GB" sz="1400">
                <a:latin typeface="Montserrat"/>
                <a:ea typeface="Montserrat"/>
                <a:cs typeface="Montserrat"/>
                <a:sym typeface="Montserrat"/>
              </a:rPr>
              <a:t>Video based Human Authentication System</a:t>
            </a:r>
            <a:endParaRPr sz="1400">
              <a:latin typeface="Montserrat"/>
              <a:ea typeface="Montserrat"/>
              <a:cs typeface="Montserrat"/>
              <a:sym typeface="Montserrat"/>
            </a:endParaRPr>
          </a:p>
          <a:p>
            <a:pPr indent="-317500" lvl="0" marL="457200" rtl="0" algn="l">
              <a:lnSpc>
                <a:spcPct val="107000"/>
              </a:lnSpc>
              <a:spcBef>
                <a:spcPts val="0"/>
              </a:spcBef>
              <a:spcAft>
                <a:spcPts val="0"/>
              </a:spcAft>
              <a:buSzPts val="1400"/>
              <a:buFont typeface="Montserrat"/>
              <a:buChar char="●"/>
            </a:pPr>
            <a:r>
              <a:rPr lang="en-GB" sz="1400">
                <a:latin typeface="Montserrat"/>
                <a:ea typeface="Montserrat"/>
                <a:cs typeface="Montserrat"/>
                <a:sym typeface="Montserrat"/>
              </a:rPr>
              <a:t>Can be used as in Residential Home Surveillance</a:t>
            </a:r>
            <a:endParaRPr sz="1400">
              <a:latin typeface="Montserrat"/>
              <a:ea typeface="Montserrat"/>
              <a:cs typeface="Montserrat"/>
              <a:sym typeface="Montserrat"/>
            </a:endParaRPr>
          </a:p>
          <a:p>
            <a:pPr indent="-317500" lvl="0" marL="457200" rtl="0" algn="l">
              <a:lnSpc>
                <a:spcPct val="107000"/>
              </a:lnSpc>
              <a:spcBef>
                <a:spcPts val="0"/>
              </a:spcBef>
              <a:spcAft>
                <a:spcPts val="0"/>
              </a:spcAft>
              <a:buSzPts val="1400"/>
              <a:buFont typeface="Montserrat"/>
              <a:buChar char="●"/>
            </a:pPr>
            <a:r>
              <a:rPr lang="en-GB" sz="1400">
                <a:latin typeface="Montserrat"/>
                <a:ea typeface="Montserrat"/>
                <a:cs typeface="Montserrat"/>
                <a:sym typeface="Montserrat"/>
              </a:rPr>
              <a:t>Can be used as in Industry Storage Surveillance</a:t>
            </a:r>
            <a:endParaRPr sz="1400">
              <a:latin typeface="Montserrat"/>
              <a:ea typeface="Montserrat"/>
              <a:cs typeface="Montserrat"/>
              <a:sym typeface="Montserrat"/>
            </a:endParaRPr>
          </a:p>
          <a:p>
            <a:pPr indent="-317500" lvl="0" marL="457200" rtl="0" algn="l">
              <a:lnSpc>
                <a:spcPct val="107000"/>
              </a:lnSpc>
              <a:spcBef>
                <a:spcPts val="0"/>
              </a:spcBef>
              <a:spcAft>
                <a:spcPts val="0"/>
              </a:spcAft>
              <a:buSzPts val="1400"/>
              <a:buFont typeface="Montserrat"/>
              <a:buChar char="●"/>
            </a:pPr>
            <a:r>
              <a:rPr lang="en-GB" sz="1400">
                <a:latin typeface="Montserrat"/>
                <a:ea typeface="Montserrat"/>
                <a:cs typeface="Montserrat"/>
                <a:sym typeface="Montserrat"/>
              </a:rPr>
              <a:t>Can be used as in Employee Attendance System</a:t>
            </a:r>
            <a:endParaRPr sz="1400">
              <a:latin typeface="Montserrat"/>
              <a:ea typeface="Montserrat"/>
              <a:cs typeface="Montserrat"/>
              <a:sym typeface="Montserrat"/>
            </a:endParaRPr>
          </a:p>
          <a:p>
            <a:pPr indent="-317500" lvl="0" marL="457200" rtl="0" algn="l">
              <a:lnSpc>
                <a:spcPct val="107000"/>
              </a:lnSpc>
              <a:spcBef>
                <a:spcPts val="0"/>
              </a:spcBef>
              <a:spcAft>
                <a:spcPts val="0"/>
              </a:spcAft>
              <a:buSzPts val="1400"/>
              <a:buFont typeface="Montserrat"/>
              <a:buChar char="●"/>
            </a:pPr>
            <a:r>
              <a:rPr lang="en-GB" sz="1400">
                <a:latin typeface="Montserrat"/>
                <a:ea typeface="Montserrat"/>
                <a:cs typeface="Montserrat"/>
                <a:sym typeface="Montserrat"/>
              </a:rPr>
              <a:t>Can be used as in Intrusion Alert System</a:t>
            </a:r>
            <a:endParaRPr sz="1400">
              <a:latin typeface="Montserrat"/>
              <a:ea typeface="Montserrat"/>
              <a:cs typeface="Montserrat"/>
              <a:sym typeface="Montserrat"/>
            </a:endParaRPr>
          </a:p>
          <a:p>
            <a:pPr indent="-317500" lvl="0" marL="457200" rtl="0" algn="l">
              <a:lnSpc>
                <a:spcPct val="107000"/>
              </a:lnSpc>
              <a:spcBef>
                <a:spcPts val="0"/>
              </a:spcBef>
              <a:spcAft>
                <a:spcPts val="0"/>
              </a:spcAft>
              <a:buSzPts val="1400"/>
              <a:buFont typeface="Montserrat"/>
              <a:buChar char="●"/>
            </a:pPr>
            <a:r>
              <a:rPr lang="en-GB" sz="1400">
                <a:latin typeface="Montserrat"/>
                <a:ea typeface="Montserrat"/>
                <a:cs typeface="Montserrat"/>
                <a:sym typeface="Montserrat"/>
              </a:rPr>
              <a:t>Vision Enabled Video Based Drone Surveillance</a:t>
            </a:r>
            <a:endParaRPr sz="1400">
              <a:latin typeface="Montserrat"/>
              <a:ea typeface="Montserrat"/>
              <a:cs typeface="Montserrat"/>
              <a:sym typeface="Montserrat"/>
            </a:endParaRPr>
          </a:p>
          <a:p>
            <a:pPr indent="-317500" lvl="0" marL="457200" rtl="0" algn="l">
              <a:lnSpc>
                <a:spcPct val="107000"/>
              </a:lnSpc>
              <a:spcBef>
                <a:spcPts val="0"/>
              </a:spcBef>
              <a:spcAft>
                <a:spcPts val="0"/>
              </a:spcAft>
              <a:buSzPts val="1400"/>
              <a:buFont typeface="Montserrat"/>
              <a:buChar char="●"/>
            </a:pPr>
            <a:r>
              <a:rPr lang="en-GB" sz="1400">
                <a:latin typeface="Montserrat"/>
                <a:ea typeface="Montserrat"/>
                <a:cs typeface="Montserrat"/>
                <a:sym typeface="Montserrat"/>
              </a:rPr>
              <a:t>Military Surveillance with decision making capabilities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Economic benefits by lesser use of security equipment.</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99" name="Shape 399"/>
        <p:cNvGrpSpPr/>
        <p:nvPr/>
      </p:nvGrpSpPr>
      <p:grpSpPr>
        <a:xfrm>
          <a:off x="0" y="0"/>
          <a:ext cx="0" cy="0"/>
          <a:chOff x="0" y="0"/>
          <a:chExt cx="0" cy="0"/>
        </a:xfrm>
      </p:grpSpPr>
      <p:sp>
        <p:nvSpPr>
          <p:cNvPr id="400" name="Google Shape;400;p26"/>
          <p:cNvSpPr txBox="1"/>
          <p:nvPr>
            <p:ph type="title"/>
          </p:nvPr>
        </p:nvSpPr>
        <p:spPr>
          <a:xfrm>
            <a:off x="1212125" y="529150"/>
            <a:ext cx="3587400" cy="856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latin typeface="Montserrat"/>
                <a:ea typeface="Montserrat"/>
                <a:cs typeface="Montserrat"/>
                <a:sym typeface="Montserrat"/>
              </a:rPr>
              <a:t>Requirements</a:t>
            </a:r>
            <a:endParaRPr>
              <a:latin typeface="Montserrat"/>
              <a:ea typeface="Montserrat"/>
              <a:cs typeface="Montserrat"/>
              <a:sym typeface="Montserrat"/>
            </a:endParaRPr>
          </a:p>
        </p:txBody>
      </p:sp>
      <p:sp>
        <p:nvSpPr>
          <p:cNvPr id="401" name="Google Shape;401;p26"/>
          <p:cNvSpPr txBox="1"/>
          <p:nvPr>
            <p:ph idx="1" type="body"/>
          </p:nvPr>
        </p:nvSpPr>
        <p:spPr>
          <a:xfrm>
            <a:off x="776450" y="1524375"/>
            <a:ext cx="7591200" cy="2073300"/>
          </a:xfrm>
          <a:prstGeom prst="rect">
            <a:avLst/>
          </a:prstGeom>
        </p:spPr>
        <p:txBody>
          <a:bodyPr anchorCtr="0" anchor="t" bIns="0" lIns="0" spcFirstLastPara="1" rIns="0" wrap="square" tIns="0">
            <a:noAutofit/>
          </a:bodyPr>
          <a:lstStyle/>
          <a:p>
            <a:pPr indent="-317500" lvl="0" marL="457200" rtl="0" algn="l">
              <a:lnSpc>
                <a:spcPct val="90000"/>
              </a:lnSpc>
              <a:spcBef>
                <a:spcPts val="1000"/>
              </a:spcBef>
              <a:spcAft>
                <a:spcPts val="0"/>
              </a:spcAft>
              <a:buClr>
                <a:srgbClr val="000000"/>
              </a:buClr>
              <a:buSzPts val="1400"/>
              <a:buChar char="●"/>
            </a:pPr>
            <a:r>
              <a:rPr lang="en-GB" sz="1400">
                <a:solidFill>
                  <a:srgbClr val="000000"/>
                </a:solidFill>
              </a:rPr>
              <a:t>9 axis accelerometer as a sensor with a microcontroller</a:t>
            </a:r>
            <a:endParaRPr sz="1400">
              <a:solidFill>
                <a:srgbClr val="000000"/>
              </a:solidFill>
            </a:endParaRPr>
          </a:p>
          <a:p>
            <a:pPr indent="-317500" lvl="0" marL="457200" rtl="0" algn="l">
              <a:lnSpc>
                <a:spcPct val="90000"/>
              </a:lnSpc>
              <a:spcBef>
                <a:spcPts val="0"/>
              </a:spcBef>
              <a:spcAft>
                <a:spcPts val="0"/>
              </a:spcAft>
              <a:buClr>
                <a:srgbClr val="000000"/>
              </a:buClr>
              <a:buSzPts val="1400"/>
              <a:buChar char="●"/>
            </a:pPr>
            <a:r>
              <a:rPr lang="en-GB" sz="1400">
                <a:solidFill>
                  <a:srgbClr val="000000"/>
                </a:solidFill>
              </a:rPr>
              <a:t>CCTV installation kit</a:t>
            </a:r>
            <a:endParaRPr sz="1400">
              <a:solidFill>
                <a:srgbClr val="000000"/>
              </a:solidFill>
            </a:endParaRPr>
          </a:p>
          <a:p>
            <a:pPr indent="-317500" lvl="0" marL="457200" rtl="0" algn="l">
              <a:lnSpc>
                <a:spcPct val="90000"/>
              </a:lnSpc>
              <a:spcBef>
                <a:spcPts val="0"/>
              </a:spcBef>
              <a:spcAft>
                <a:spcPts val="0"/>
              </a:spcAft>
              <a:buClr>
                <a:srgbClr val="000000"/>
              </a:buClr>
              <a:buSzPts val="1400"/>
              <a:buChar char="●"/>
            </a:pPr>
            <a:r>
              <a:rPr lang="en-GB" sz="1400">
                <a:solidFill>
                  <a:srgbClr val="000000"/>
                </a:solidFill>
              </a:rPr>
              <a:t>Enterprise edition system with minimum 8GB RAM and NVIDIA graphics card.</a:t>
            </a:r>
            <a:endParaRPr sz="1400">
              <a:solidFill>
                <a:srgbClr val="000000"/>
              </a:solidFill>
            </a:endParaRPr>
          </a:p>
          <a:p>
            <a:pPr indent="-317500" lvl="0" marL="457200" rtl="0" algn="l">
              <a:lnSpc>
                <a:spcPct val="90000"/>
              </a:lnSpc>
              <a:spcBef>
                <a:spcPts val="0"/>
              </a:spcBef>
              <a:spcAft>
                <a:spcPts val="0"/>
              </a:spcAft>
              <a:buClr>
                <a:srgbClr val="000000"/>
              </a:buClr>
              <a:buSzPts val="1400"/>
              <a:buChar char="●"/>
            </a:pPr>
            <a:r>
              <a:rPr lang="en-GB" sz="1400">
                <a:solidFill>
                  <a:srgbClr val="000000"/>
                </a:solidFill>
              </a:rPr>
              <a:t>Amazon Web Services as our cloud computing platform</a:t>
            </a:r>
            <a:endParaRPr sz="1400">
              <a:solidFill>
                <a:srgbClr val="000000"/>
              </a:solidFill>
            </a:endParaRPr>
          </a:p>
          <a:p>
            <a:pPr indent="-317500" lvl="0" marL="457200" rtl="0" algn="l">
              <a:lnSpc>
                <a:spcPct val="90000"/>
              </a:lnSpc>
              <a:spcBef>
                <a:spcPts val="0"/>
              </a:spcBef>
              <a:spcAft>
                <a:spcPts val="0"/>
              </a:spcAft>
              <a:buClr>
                <a:srgbClr val="000000"/>
              </a:buClr>
              <a:buSzPts val="1400"/>
              <a:buChar char="●"/>
            </a:pPr>
            <a:r>
              <a:rPr lang="en-GB" sz="1400">
                <a:solidFill>
                  <a:srgbClr val="000000"/>
                </a:solidFill>
              </a:rPr>
              <a:t>Tensorflow.js, ML5.js and P5.js libraries, PoseNet as pre-trained dataset and Visual Studio Code Enterprise Edition as IDE.</a:t>
            </a:r>
            <a:endParaRPr sz="1400">
              <a:solidFill>
                <a:srgbClr val="000000"/>
              </a:solidFill>
            </a:endParaRPr>
          </a:p>
          <a:p>
            <a:pPr indent="0" lvl="0" marL="0" rtl="0" algn="l">
              <a:spcBef>
                <a:spcPts val="600"/>
              </a:spcBef>
              <a:spcAft>
                <a:spcPts val="0"/>
              </a:spcAft>
              <a:buNone/>
            </a:pPr>
            <a:r>
              <a:t/>
            </a:r>
            <a:endParaRPr sz="14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405" name="Shape 405"/>
        <p:cNvGrpSpPr/>
        <p:nvPr/>
      </p:nvGrpSpPr>
      <p:grpSpPr>
        <a:xfrm>
          <a:off x="0" y="0"/>
          <a:ext cx="0" cy="0"/>
          <a:chOff x="0" y="0"/>
          <a:chExt cx="0" cy="0"/>
        </a:xfrm>
      </p:grpSpPr>
      <p:sp>
        <p:nvSpPr>
          <p:cNvPr id="406" name="Google Shape;406;p27"/>
          <p:cNvSpPr txBox="1"/>
          <p:nvPr>
            <p:ph idx="1" type="body"/>
          </p:nvPr>
        </p:nvSpPr>
        <p:spPr>
          <a:xfrm>
            <a:off x="481275" y="2154775"/>
            <a:ext cx="7591200" cy="2932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GB" sz="3600">
                <a:latin typeface="Montserrat"/>
                <a:ea typeface="Montserrat"/>
                <a:cs typeface="Montserrat"/>
                <a:sym typeface="Montserrat"/>
              </a:rPr>
              <a:t>Thank You!</a:t>
            </a:r>
            <a:endParaRPr b="1" sz="36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27" name="Shape 327"/>
        <p:cNvGrpSpPr/>
        <p:nvPr/>
      </p:nvGrpSpPr>
      <p:grpSpPr>
        <a:xfrm>
          <a:off x="0" y="0"/>
          <a:ext cx="0" cy="0"/>
          <a:chOff x="0" y="0"/>
          <a:chExt cx="0" cy="0"/>
        </a:xfrm>
      </p:grpSpPr>
      <p:sp>
        <p:nvSpPr>
          <p:cNvPr id="328" name="Google Shape;328;p14"/>
          <p:cNvSpPr txBox="1"/>
          <p:nvPr>
            <p:ph idx="1" type="body"/>
          </p:nvPr>
        </p:nvSpPr>
        <p:spPr>
          <a:xfrm>
            <a:off x="590225" y="1703525"/>
            <a:ext cx="7462200" cy="2267400"/>
          </a:xfrm>
          <a:prstGeom prst="rect">
            <a:avLst/>
          </a:prstGeom>
          <a:solidFill>
            <a:srgbClr val="EFEFE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600"/>
              </a:spcBef>
              <a:spcAft>
                <a:spcPts val="0"/>
              </a:spcAft>
              <a:buNone/>
            </a:pPr>
            <a:r>
              <a:rPr b="1" lang="en-GB" sz="1400">
                <a:solidFill>
                  <a:srgbClr val="000000"/>
                </a:solidFill>
                <a:highlight>
                  <a:srgbClr val="EFEFEF"/>
                </a:highlight>
                <a:latin typeface="Montserrat"/>
                <a:ea typeface="Montserrat"/>
                <a:cs typeface="Montserrat"/>
                <a:sym typeface="Montserrat"/>
              </a:rPr>
              <a:t>Organization Name : </a:t>
            </a:r>
            <a:r>
              <a:rPr lang="en-GB" sz="1400">
                <a:solidFill>
                  <a:srgbClr val="000000"/>
                </a:solidFill>
                <a:highlight>
                  <a:srgbClr val="EFEFEF"/>
                </a:highlight>
                <a:latin typeface="Montserrat"/>
                <a:ea typeface="Montserrat"/>
                <a:cs typeface="Montserrat"/>
                <a:sym typeface="Montserrat"/>
              </a:rPr>
              <a:t>Dte of IT &amp; Cyber Security, DRDO</a:t>
            </a:r>
            <a:endParaRPr sz="1400">
              <a:solidFill>
                <a:srgbClr val="000000"/>
              </a:solidFill>
              <a:highlight>
                <a:srgbClr val="EFEFEF"/>
              </a:highlight>
              <a:latin typeface="Montserrat"/>
              <a:ea typeface="Montserrat"/>
              <a:cs typeface="Montserrat"/>
              <a:sym typeface="Montserrat"/>
            </a:endParaRPr>
          </a:p>
          <a:p>
            <a:pPr indent="0" lvl="0" marL="0" rtl="0" algn="l">
              <a:spcBef>
                <a:spcPts val="600"/>
              </a:spcBef>
              <a:spcAft>
                <a:spcPts val="0"/>
              </a:spcAft>
              <a:buNone/>
            </a:pPr>
            <a:r>
              <a:rPr b="1" lang="en-GB" sz="1400">
                <a:solidFill>
                  <a:srgbClr val="000000"/>
                </a:solidFill>
                <a:highlight>
                  <a:srgbClr val="EFEFEF"/>
                </a:highlight>
                <a:latin typeface="Montserrat"/>
                <a:ea typeface="Montserrat"/>
                <a:cs typeface="Montserrat"/>
                <a:sym typeface="Montserrat"/>
              </a:rPr>
              <a:t>College Name : </a:t>
            </a:r>
            <a:r>
              <a:rPr lang="en-GB" sz="1400">
                <a:solidFill>
                  <a:srgbClr val="000000"/>
                </a:solidFill>
                <a:highlight>
                  <a:srgbClr val="EFEFEF"/>
                </a:highlight>
                <a:latin typeface="Montserrat"/>
                <a:ea typeface="Montserrat"/>
                <a:cs typeface="Montserrat"/>
                <a:sym typeface="Montserrat"/>
              </a:rPr>
              <a:t>University of Petroleum and Energy Studies, Dehradun</a:t>
            </a:r>
            <a:endParaRPr sz="1400">
              <a:solidFill>
                <a:srgbClr val="000000"/>
              </a:solidFill>
              <a:highlight>
                <a:srgbClr val="EFEFEF"/>
              </a:highlight>
              <a:latin typeface="Montserrat"/>
              <a:ea typeface="Montserrat"/>
              <a:cs typeface="Montserrat"/>
              <a:sym typeface="Montserrat"/>
            </a:endParaRPr>
          </a:p>
          <a:p>
            <a:pPr indent="0" lvl="0" marL="0" rtl="0" algn="l">
              <a:lnSpc>
                <a:spcPct val="90000"/>
              </a:lnSpc>
              <a:spcBef>
                <a:spcPts val="1000"/>
              </a:spcBef>
              <a:spcAft>
                <a:spcPts val="0"/>
              </a:spcAft>
              <a:buClr>
                <a:schemeClr val="dk1"/>
              </a:buClr>
              <a:buSzPts val="1100"/>
              <a:buFont typeface="Arial"/>
              <a:buNone/>
            </a:pPr>
            <a:r>
              <a:rPr b="1" lang="en-GB" sz="1400">
                <a:solidFill>
                  <a:srgbClr val="000000"/>
                </a:solidFill>
                <a:highlight>
                  <a:srgbClr val="EFEFEF"/>
                </a:highlight>
                <a:latin typeface="Montserrat"/>
                <a:ea typeface="Montserrat"/>
                <a:cs typeface="Montserrat"/>
                <a:sym typeface="Montserrat"/>
              </a:rPr>
              <a:t>Team Name : </a:t>
            </a:r>
            <a:r>
              <a:rPr lang="en-GB" sz="1400">
                <a:solidFill>
                  <a:srgbClr val="000000"/>
                </a:solidFill>
                <a:highlight>
                  <a:srgbClr val="EFEFEF"/>
                </a:highlight>
                <a:latin typeface="Montserrat"/>
                <a:ea typeface="Montserrat"/>
                <a:cs typeface="Montserrat"/>
                <a:sym typeface="Montserrat"/>
              </a:rPr>
              <a:t>ALPHA PROCESSORS</a:t>
            </a:r>
            <a:endParaRPr sz="1400">
              <a:solidFill>
                <a:srgbClr val="000000"/>
              </a:solidFill>
              <a:highlight>
                <a:srgbClr val="EFEFEF"/>
              </a:highlight>
              <a:latin typeface="Montserrat"/>
              <a:ea typeface="Montserrat"/>
              <a:cs typeface="Montserrat"/>
              <a:sym typeface="Montserrat"/>
            </a:endParaRPr>
          </a:p>
          <a:p>
            <a:pPr indent="0" lvl="0" marL="0" rtl="0" algn="l">
              <a:lnSpc>
                <a:spcPct val="90000"/>
              </a:lnSpc>
              <a:spcBef>
                <a:spcPts val="1000"/>
              </a:spcBef>
              <a:spcAft>
                <a:spcPts val="0"/>
              </a:spcAft>
              <a:buClr>
                <a:schemeClr val="dk1"/>
              </a:buClr>
              <a:buSzPts val="1100"/>
              <a:buFont typeface="Arial"/>
              <a:buNone/>
            </a:pPr>
            <a:r>
              <a:rPr b="1" lang="en-GB" sz="1400">
                <a:solidFill>
                  <a:srgbClr val="000000"/>
                </a:solidFill>
                <a:highlight>
                  <a:srgbClr val="EFEFEF"/>
                </a:highlight>
                <a:latin typeface="Montserrat"/>
                <a:ea typeface="Montserrat"/>
                <a:cs typeface="Montserrat"/>
                <a:sym typeface="Montserrat"/>
              </a:rPr>
              <a:t>Team Members : </a:t>
            </a:r>
            <a:r>
              <a:rPr lang="en-GB" sz="1400">
                <a:solidFill>
                  <a:srgbClr val="000000"/>
                </a:solidFill>
                <a:highlight>
                  <a:srgbClr val="EFEFEF"/>
                </a:highlight>
                <a:latin typeface="Montserrat"/>
                <a:ea typeface="Montserrat"/>
                <a:cs typeface="Montserrat"/>
                <a:sym typeface="Montserrat"/>
              </a:rPr>
              <a:t>Aviral Srivastava, Sachin Agrawal, </a:t>
            </a:r>
            <a:r>
              <a:rPr lang="en-GB" sz="1400">
                <a:solidFill>
                  <a:schemeClr val="dk1"/>
                </a:solidFill>
                <a:highlight>
                  <a:srgbClr val="EFEFEF"/>
                </a:highlight>
                <a:latin typeface="Montserrat"/>
                <a:ea typeface="Montserrat"/>
                <a:cs typeface="Montserrat"/>
                <a:sym typeface="Montserrat"/>
              </a:rPr>
              <a:t>Dhairya, </a:t>
            </a:r>
            <a:r>
              <a:rPr lang="en-GB" sz="1400">
                <a:solidFill>
                  <a:srgbClr val="000000"/>
                </a:solidFill>
                <a:highlight>
                  <a:srgbClr val="EFEFEF"/>
                </a:highlight>
                <a:latin typeface="Montserrat"/>
                <a:ea typeface="Montserrat"/>
                <a:cs typeface="Montserrat"/>
                <a:sym typeface="Montserrat"/>
              </a:rPr>
              <a:t>Priya Prakash, Suhaan Pinapala</a:t>
            </a:r>
            <a:endParaRPr sz="1400">
              <a:solidFill>
                <a:srgbClr val="000000"/>
              </a:solidFill>
              <a:highlight>
                <a:srgbClr val="EFEFEF"/>
              </a:highlight>
              <a:latin typeface="Montserrat"/>
              <a:ea typeface="Montserrat"/>
              <a:cs typeface="Montserrat"/>
              <a:sym typeface="Montserrat"/>
            </a:endParaRPr>
          </a:p>
          <a:p>
            <a:pPr indent="0" lvl="0" marL="0" rtl="0" algn="l">
              <a:lnSpc>
                <a:spcPct val="90000"/>
              </a:lnSpc>
              <a:spcBef>
                <a:spcPts val="1000"/>
              </a:spcBef>
              <a:spcAft>
                <a:spcPts val="0"/>
              </a:spcAft>
              <a:buClr>
                <a:schemeClr val="dk1"/>
              </a:buClr>
              <a:buSzPts val="1100"/>
              <a:buFont typeface="Arial"/>
              <a:buNone/>
            </a:pPr>
            <a:r>
              <a:t/>
            </a:r>
            <a:endParaRPr sz="1400">
              <a:solidFill>
                <a:srgbClr val="000000"/>
              </a:solidFill>
              <a:highlight>
                <a:srgbClr val="EFEFEF"/>
              </a:highlight>
            </a:endParaRPr>
          </a:p>
          <a:p>
            <a:pPr indent="0" lvl="0" marL="457200" rtl="0" algn="ctr">
              <a:spcBef>
                <a:spcPts val="600"/>
              </a:spcBef>
              <a:spcAft>
                <a:spcPts val="0"/>
              </a:spcAft>
              <a:buNone/>
            </a:pPr>
            <a:r>
              <a:t/>
            </a:r>
            <a:endParaRPr b="1" sz="1400">
              <a:solidFill>
                <a:srgbClr val="000000"/>
              </a:solidFill>
              <a:highlight>
                <a:srgbClr val="EFEFEF"/>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32" name="Shape 332"/>
        <p:cNvGrpSpPr/>
        <p:nvPr/>
      </p:nvGrpSpPr>
      <p:grpSpPr>
        <a:xfrm>
          <a:off x="0" y="0"/>
          <a:ext cx="0" cy="0"/>
          <a:chOff x="0" y="0"/>
          <a:chExt cx="0" cy="0"/>
        </a:xfrm>
      </p:grpSpPr>
      <p:sp>
        <p:nvSpPr>
          <p:cNvPr id="333" name="Google Shape;333;p15"/>
          <p:cNvSpPr txBox="1"/>
          <p:nvPr>
            <p:ph type="title"/>
          </p:nvPr>
        </p:nvSpPr>
        <p:spPr>
          <a:xfrm>
            <a:off x="1226150" y="899375"/>
            <a:ext cx="3587400" cy="85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latin typeface="Montserrat"/>
                <a:ea typeface="Montserrat"/>
                <a:cs typeface="Montserrat"/>
                <a:sym typeface="Montserrat"/>
              </a:rPr>
              <a:t>Objectives</a:t>
            </a:r>
            <a:endParaRPr>
              <a:latin typeface="Montserrat"/>
              <a:ea typeface="Montserrat"/>
              <a:cs typeface="Montserrat"/>
              <a:sym typeface="Montserrat"/>
            </a:endParaRPr>
          </a:p>
        </p:txBody>
      </p:sp>
      <p:sp>
        <p:nvSpPr>
          <p:cNvPr id="334" name="Google Shape;334;p15"/>
          <p:cNvSpPr txBox="1"/>
          <p:nvPr>
            <p:ph idx="1" type="body"/>
          </p:nvPr>
        </p:nvSpPr>
        <p:spPr>
          <a:xfrm>
            <a:off x="-140525" y="1613875"/>
            <a:ext cx="7591200" cy="2932500"/>
          </a:xfrm>
          <a:prstGeom prst="rect">
            <a:avLst/>
          </a:prstGeom>
        </p:spPr>
        <p:txBody>
          <a:bodyPr anchorCtr="0" anchor="t" bIns="0" lIns="0" spcFirstLastPara="1" rIns="0" wrap="square" tIns="0">
            <a:noAutofit/>
          </a:bodyPr>
          <a:lstStyle/>
          <a:p>
            <a:pPr indent="-317500" lvl="2" marL="1371600" rtl="0" algn="l">
              <a:lnSpc>
                <a:spcPct val="90000"/>
              </a:lnSpc>
              <a:spcBef>
                <a:spcPts val="1000"/>
              </a:spcBef>
              <a:spcAft>
                <a:spcPts val="0"/>
              </a:spcAft>
              <a:buClr>
                <a:srgbClr val="000000"/>
              </a:buClr>
              <a:buSzPts val="1400"/>
              <a:buChar char="●"/>
            </a:pPr>
            <a:r>
              <a:rPr lang="en-GB" sz="1400">
                <a:solidFill>
                  <a:srgbClr val="000000"/>
                </a:solidFill>
              </a:rPr>
              <a:t>Creating an extra layer of security and authentication in highly classified organizations by upgrading the existing surveillance system through AI enabled software.</a:t>
            </a:r>
            <a:endParaRPr sz="1400">
              <a:solidFill>
                <a:srgbClr val="000000"/>
              </a:solidFill>
            </a:endParaRPr>
          </a:p>
          <a:p>
            <a:pPr indent="-317500" lvl="2" marL="1371600" rtl="0" algn="l">
              <a:lnSpc>
                <a:spcPct val="90000"/>
              </a:lnSpc>
              <a:spcBef>
                <a:spcPts val="0"/>
              </a:spcBef>
              <a:spcAft>
                <a:spcPts val="0"/>
              </a:spcAft>
              <a:buClr>
                <a:srgbClr val="000000"/>
              </a:buClr>
              <a:buSzPts val="1400"/>
              <a:buChar char="●"/>
            </a:pPr>
            <a:r>
              <a:rPr lang="en-GB" sz="1400">
                <a:solidFill>
                  <a:srgbClr val="000000"/>
                </a:solidFill>
              </a:rPr>
              <a:t>To use Artificial Intelligence for real-time monitoring of the video footage with intelligent analysis of how malicious activities can possibly occur and implementing proper methods for preventing them</a:t>
            </a:r>
            <a:endParaRPr sz="1400">
              <a:solidFill>
                <a:srgbClr val="000000"/>
              </a:solidFill>
            </a:endParaRPr>
          </a:p>
          <a:p>
            <a:pPr indent="-317500" lvl="2" marL="1371600" rtl="0" algn="l">
              <a:lnSpc>
                <a:spcPct val="90000"/>
              </a:lnSpc>
              <a:spcBef>
                <a:spcPts val="0"/>
              </a:spcBef>
              <a:spcAft>
                <a:spcPts val="0"/>
              </a:spcAft>
              <a:buClr>
                <a:srgbClr val="000000"/>
              </a:buClr>
              <a:buSzPts val="1400"/>
              <a:buChar char="●"/>
            </a:pPr>
            <a:r>
              <a:rPr lang="en-GB" sz="1400">
                <a:solidFill>
                  <a:srgbClr val="000000"/>
                </a:solidFill>
              </a:rPr>
              <a:t>To create a “Video based dynamic human authentication system”, by analyzing the movements and postures of the individuals and comparing them with the  recorded dataset.</a:t>
            </a:r>
            <a:endParaRPr sz="1400">
              <a:solidFill>
                <a:srgbClr val="000000"/>
              </a:solidFill>
            </a:endParaRPr>
          </a:p>
          <a:p>
            <a:pPr indent="0" lvl="0" marL="457200" rtl="0" algn="l">
              <a:lnSpc>
                <a:spcPct val="90000"/>
              </a:lnSpc>
              <a:spcBef>
                <a:spcPts val="1000"/>
              </a:spcBef>
              <a:spcAft>
                <a:spcPts val="0"/>
              </a:spcAft>
              <a:buNone/>
            </a:pPr>
            <a:r>
              <a:t/>
            </a:r>
            <a:endParaRPr>
              <a:solidFill>
                <a:srgbClr val="000000"/>
              </a:solidFill>
            </a:endParaRPr>
          </a:p>
          <a:p>
            <a:pPr indent="0" lvl="0" marL="0" rtl="0" algn="l">
              <a:spcBef>
                <a:spcPts val="600"/>
              </a:spcBef>
              <a:spcAft>
                <a:spcPts val="0"/>
              </a:spcAft>
              <a:buNone/>
            </a:pPr>
            <a:r>
              <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38" name="Shape 338"/>
        <p:cNvGrpSpPr/>
        <p:nvPr/>
      </p:nvGrpSpPr>
      <p:grpSpPr>
        <a:xfrm>
          <a:off x="0" y="0"/>
          <a:ext cx="0" cy="0"/>
          <a:chOff x="0" y="0"/>
          <a:chExt cx="0" cy="0"/>
        </a:xfrm>
      </p:grpSpPr>
      <p:sp>
        <p:nvSpPr>
          <p:cNvPr id="339" name="Google Shape;339;p16"/>
          <p:cNvSpPr txBox="1"/>
          <p:nvPr>
            <p:ph type="title"/>
          </p:nvPr>
        </p:nvSpPr>
        <p:spPr>
          <a:xfrm>
            <a:off x="719275" y="692650"/>
            <a:ext cx="3587400" cy="85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latin typeface="Montserrat"/>
                <a:ea typeface="Montserrat"/>
                <a:cs typeface="Montserrat"/>
                <a:sym typeface="Montserrat"/>
              </a:rPr>
              <a:t>Implementation</a:t>
            </a:r>
            <a:endParaRPr>
              <a:latin typeface="Montserrat"/>
              <a:ea typeface="Montserrat"/>
              <a:cs typeface="Montserrat"/>
              <a:sym typeface="Montserrat"/>
            </a:endParaRPr>
          </a:p>
        </p:txBody>
      </p:sp>
      <p:sp>
        <p:nvSpPr>
          <p:cNvPr id="340" name="Google Shape;340;p16"/>
          <p:cNvSpPr txBox="1"/>
          <p:nvPr>
            <p:ph idx="1" type="body"/>
          </p:nvPr>
        </p:nvSpPr>
        <p:spPr>
          <a:xfrm>
            <a:off x="213325" y="1549450"/>
            <a:ext cx="8520600" cy="4240500"/>
          </a:xfrm>
          <a:prstGeom prst="rect">
            <a:avLst/>
          </a:prstGeom>
        </p:spPr>
        <p:txBody>
          <a:bodyPr anchorCtr="0" anchor="t" bIns="0" lIns="0" spcFirstLastPara="1" rIns="0" wrap="square" tIns="0">
            <a:noAutofit/>
          </a:bodyPr>
          <a:lstStyle/>
          <a:p>
            <a:pPr indent="-317500" lvl="0" marL="457200" rtl="0" algn="l">
              <a:spcBef>
                <a:spcPts val="600"/>
              </a:spcBef>
              <a:spcAft>
                <a:spcPts val="0"/>
              </a:spcAft>
              <a:buClr>
                <a:srgbClr val="000000"/>
              </a:buClr>
              <a:buSzPts val="1400"/>
              <a:buChar char="●"/>
            </a:pPr>
            <a:r>
              <a:rPr lang="en-GB" sz="1400">
                <a:solidFill>
                  <a:srgbClr val="000000"/>
                </a:solidFill>
              </a:rPr>
              <a:t>The existing data set is stored on the AWS </a:t>
            </a:r>
            <a:r>
              <a:rPr lang="en-GB" sz="1400">
                <a:solidFill>
                  <a:srgbClr val="000000"/>
                </a:solidFill>
              </a:rPr>
              <a:t>cloud service platform </a:t>
            </a:r>
            <a:r>
              <a:rPr lang="en-GB" sz="1400">
                <a:solidFill>
                  <a:srgbClr val="000000"/>
                </a:solidFill>
              </a:rPr>
              <a:t>for training our  Model       which will used by our software.</a:t>
            </a:r>
            <a:endParaRPr sz="1400">
              <a:solidFill>
                <a:srgbClr val="000000"/>
              </a:solidFill>
            </a:endParaRPr>
          </a:p>
          <a:p>
            <a:pPr indent="-317500" lvl="0" marL="457200" marR="0" rtl="0" algn="l">
              <a:spcBef>
                <a:spcPts val="0"/>
              </a:spcBef>
              <a:spcAft>
                <a:spcPts val="0"/>
              </a:spcAft>
              <a:buClr>
                <a:srgbClr val="000000"/>
              </a:buClr>
              <a:buSzPts val="1400"/>
              <a:buChar char="●"/>
            </a:pPr>
            <a:r>
              <a:rPr lang="en-GB" sz="1400">
                <a:solidFill>
                  <a:srgbClr val="000000"/>
                </a:solidFill>
              </a:rPr>
              <a:t>The existing data set will also be continuously modified by the photos/videos provided by the company over time.</a:t>
            </a:r>
            <a:endParaRPr sz="1400">
              <a:solidFill>
                <a:srgbClr val="000000"/>
              </a:solidFill>
            </a:endParaRPr>
          </a:p>
          <a:p>
            <a:pPr indent="-317500" lvl="0" marL="457200" marR="0" rtl="0" algn="l">
              <a:spcBef>
                <a:spcPts val="0"/>
              </a:spcBef>
              <a:spcAft>
                <a:spcPts val="0"/>
              </a:spcAft>
              <a:buClr>
                <a:srgbClr val="000000"/>
              </a:buClr>
              <a:buSzPts val="1400"/>
              <a:buChar char="●"/>
            </a:pPr>
            <a:r>
              <a:rPr lang="en-GB" sz="1400">
                <a:solidFill>
                  <a:srgbClr val="000000"/>
                </a:solidFill>
              </a:rPr>
              <a:t>The AI enabled software will identify the individuals by using the initial authentication process by calculating the distances and angles between predicted points on the body.</a:t>
            </a:r>
            <a:endParaRPr sz="1400">
              <a:solidFill>
                <a:srgbClr val="000000"/>
              </a:solidFill>
            </a:endParaRPr>
          </a:p>
          <a:p>
            <a:pPr indent="-317500" lvl="0" marL="457200" marR="0" rtl="0" algn="l">
              <a:spcBef>
                <a:spcPts val="0"/>
              </a:spcBef>
              <a:spcAft>
                <a:spcPts val="0"/>
              </a:spcAft>
              <a:buClr>
                <a:srgbClr val="000000"/>
              </a:buClr>
              <a:buSzPts val="1400"/>
              <a:buChar char="●"/>
            </a:pPr>
            <a:r>
              <a:rPr lang="en-GB" sz="1400">
                <a:solidFill>
                  <a:srgbClr val="000000"/>
                </a:solidFill>
              </a:rPr>
              <a:t>When an unauthorized entity requires access permissions, it generates a ticket for the administrative layer of our security system.</a:t>
            </a:r>
            <a:endParaRPr sz="1400">
              <a:solidFill>
                <a:srgbClr val="000000"/>
              </a:solidFill>
            </a:endParaRPr>
          </a:p>
          <a:p>
            <a:pPr indent="0" lvl="0" marL="0" rtl="0" algn="l">
              <a:spcBef>
                <a:spcPts val="600"/>
              </a:spcBef>
              <a:spcAft>
                <a:spcPts val="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17"/>
          <p:cNvSpPr txBox="1"/>
          <p:nvPr>
            <p:ph idx="1" type="body"/>
          </p:nvPr>
        </p:nvSpPr>
        <p:spPr>
          <a:xfrm>
            <a:off x="383000" y="1461525"/>
            <a:ext cx="7591200" cy="2726400"/>
          </a:xfrm>
          <a:prstGeom prst="rect">
            <a:avLst/>
          </a:prstGeom>
        </p:spPr>
        <p:txBody>
          <a:bodyPr anchorCtr="0" anchor="t" bIns="0" lIns="0" spcFirstLastPara="1" rIns="0" wrap="square" tIns="0">
            <a:noAutofit/>
          </a:bodyPr>
          <a:lstStyle/>
          <a:p>
            <a:pPr indent="-317500" lvl="0" marL="457200" rtl="0" algn="l">
              <a:spcBef>
                <a:spcPts val="600"/>
              </a:spcBef>
              <a:spcAft>
                <a:spcPts val="0"/>
              </a:spcAft>
              <a:buClr>
                <a:srgbClr val="000000"/>
              </a:buClr>
              <a:buSzPts val="1400"/>
              <a:buChar char="●"/>
            </a:pPr>
            <a:r>
              <a:rPr lang="en-GB" sz="1400">
                <a:solidFill>
                  <a:srgbClr val="000000"/>
                </a:solidFill>
              </a:rPr>
              <a:t>System Users will look after the software under observation to ensure its proper functioning.</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The development layer is responsible for the regular updation and debugging of our software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The real time data received from the nodes will be stored separately and will be used for further analysis and enhancement of our data set.</a:t>
            </a:r>
            <a:endParaRPr sz="1400">
              <a:solidFill>
                <a:srgbClr val="000000"/>
              </a:solidFill>
            </a:endParaRPr>
          </a:p>
          <a:p>
            <a:pPr indent="0" lvl="0" marL="457200" rtl="0" algn="l">
              <a:spcBef>
                <a:spcPts val="600"/>
              </a:spcBef>
              <a:spcAft>
                <a:spcPts val="0"/>
              </a:spcAft>
              <a:buNone/>
            </a:pPr>
            <a:r>
              <a:t/>
            </a:r>
            <a:endParaRPr sz="1400"/>
          </a:p>
          <a:p>
            <a:pPr indent="0" lvl="0" marL="0" rtl="0" algn="l">
              <a:spcBef>
                <a:spcPts val="600"/>
              </a:spcBef>
              <a:spcAft>
                <a:spcPts val="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49" name="Shape 349"/>
        <p:cNvGrpSpPr/>
        <p:nvPr/>
      </p:nvGrpSpPr>
      <p:grpSpPr>
        <a:xfrm>
          <a:off x="0" y="0"/>
          <a:ext cx="0" cy="0"/>
          <a:chOff x="0" y="0"/>
          <a:chExt cx="0" cy="0"/>
        </a:xfrm>
      </p:grpSpPr>
      <p:sp>
        <p:nvSpPr>
          <p:cNvPr id="350" name="Google Shape;350;p18"/>
          <p:cNvSpPr txBox="1"/>
          <p:nvPr>
            <p:ph type="title"/>
          </p:nvPr>
        </p:nvSpPr>
        <p:spPr>
          <a:xfrm>
            <a:off x="-2007075" y="216925"/>
            <a:ext cx="85206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GB"/>
              <a:t>Security Architecture Diagram </a:t>
            </a:r>
            <a:endParaRPr/>
          </a:p>
        </p:txBody>
      </p:sp>
      <p:pic>
        <p:nvPicPr>
          <p:cNvPr id="351" name="Google Shape;351;p18"/>
          <p:cNvPicPr preferRelativeResize="0"/>
          <p:nvPr/>
        </p:nvPicPr>
        <p:blipFill>
          <a:blip r:embed="rId3">
            <a:alphaModFix/>
          </a:blip>
          <a:stretch>
            <a:fillRect/>
          </a:stretch>
        </p:blipFill>
        <p:spPr>
          <a:xfrm>
            <a:off x="2857525" y="1251850"/>
            <a:ext cx="3891650" cy="3891650"/>
          </a:xfrm>
          <a:prstGeom prst="rect">
            <a:avLst/>
          </a:prstGeom>
          <a:noFill/>
          <a:ln>
            <a:noFill/>
          </a:ln>
        </p:spPr>
      </p:pic>
      <p:sp>
        <p:nvSpPr>
          <p:cNvPr id="352" name="Google Shape;352;p18"/>
          <p:cNvSpPr txBox="1"/>
          <p:nvPr/>
        </p:nvSpPr>
        <p:spPr>
          <a:xfrm>
            <a:off x="4026225" y="1578425"/>
            <a:ext cx="18507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End User Layer</a:t>
            </a:r>
            <a:endParaRPr b="1">
              <a:latin typeface="Montserrat"/>
              <a:ea typeface="Montserrat"/>
              <a:cs typeface="Montserrat"/>
              <a:sym typeface="Montserrat"/>
            </a:endParaRPr>
          </a:p>
        </p:txBody>
      </p:sp>
      <p:sp>
        <p:nvSpPr>
          <p:cNvPr id="353" name="Google Shape;353;p18"/>
          <p:cNvSpPr txBox="1"/>
          <p:nvPr/>
        </p:nvSpPr>
        <p:spPr>
          <a:xfrm>
            <a:off x="4136575" y="2333550"/>
            <a:ext cx="18507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System Layer</a:t>
            </a:r>
            <a:endParaRPr b="1">
              <a:latin typeface="Montserrat"/>
              <a:ea typeface="Montserrat"/>
              <a:cs typeface="Montserrat"/>
              <a:sym typeface="Montserrat"/>
            </a:endParaRPr>
          </a:p>
        </p:txBody>
      </p:sp>
      <p:sp>
        <p:nvSpPr>
          <p:cNvPr id="354" name="Google Shape;354;p18"/>
          <p:cNvSpPr txBox="1"/>
          <p:nvPr/>
        </p:nvSpPr>
        <p:spPr>
          <a:xfrm>
            <a:off x="3782650" y="3000425"/>
            <a:ext cx="27216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Administrative Layer</a:t>
            </a:r>
            <a:endParaRPr b="1">
              <a:latin typeface="Montserrat"/>
              <a:ea typeface="Montserrat"/>
              <a:cs typeface="Montserrat"/>
              <a:sym typeface="Montserrat"/>
            </a:endParaRPr>
          </a:p>
        </p:txBody>
      </p:sp>
      <p:sp>
        <p:nvSpPr>
          <p:cNvPr id="355" name="Google Shape;355;p18"/>
          <p:cNvSpPr txBox="1"/>
          <p:nvPr/>
        </p:nvSpPr>
        <p:spPr>
          <a:xfrm>
            <a:off x="3782650" y="3932450"/>
            <a:ext cx="27216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Development Layer</a:t>
            </a:r>
            <a:endParaRPr b="1">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59" name="Shape 359"/>
        <p:cNvGrpSpPr/>
        <p:nvPr/>
      </p:nvGrpSpPr>
      <p:grpSpPr>
        <a:xfrm>
          <a:off x="0" y="0"/>
          <a:ext cx="0" cy="0"/>
          <a:chOff x="0" y="0"/>
          <a:chExt cx="0" cy="0"/>
        </a:xfrm>
      </p:grpSpPr>
      <p:sp>
        <p:nvSpPr>
          <p:cNvPr id="360" name="Google Shape;360;p19"/>
          <p:cNvSpPr txBox="1"/>
          <p:nvPr>
            <p:ph type="title"/>
          </p:nvPr>
        </p:nvSpPr>
        <p:spPr>
          <a:xfrm>
            <a:off x="1226125" y="569200"/>
            <a:ext cx="3587400" cy="856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latin typeface="Montserrat"/>
                <a:ea typeface="Montserrat"/>
                <a:cs typeface="Montserrat"/>
                <a:sym typeface="Montserrat"/>
              </a:rPr>
              <a:t>Outcomes</a:t>
            </a:r>
            <a:endParaRPr>
              <a:latin typeface="Montserrat"/>
              <a:ea typeface="Montserrat"/>
              <a:cs typeface="Montserrat"/>
              <a:sym typeface="Montserrat"/>
            </a:endParaRPr>
          </a:p>
        </p:txBody>
      </p:sp>
      <p:sp>
        <p:nvSpPr>
          <p:cNvPr id="361" name="Google Shape;361;p19"/>
          <p:cNvSpPr txBox="1"/>
          <p:nvPr>
            <p:ph idx="1" type="body"/>
          </p:nvPr>
        </p:nvSpPr>
        <p:spPr>
          <a:xfrm>
            <a:off x="776450" y="1524375"/>
            <a:ext cx="7591200" cy="2932500"/>
          </a:xfrm>
          <a:prstGeom prst="rect">
            <a:avLst/>
          </a:prstGeom>
        </p:spPr>
        <p:txBody>
          <a:bodyPr anchorCtr="0" anchor="t" bIns="0" lIns="0" spcFirstLastPara="1" rIns="0" wrap="square" tIns="0">
            <a:noAutofit/>
          </a:bodyPr>
          <a:lstStyle/>
          <a:p>
            <a:pPr indent="-317500" lvl="0" marL="457200" rtl="0" algn="l">
              <a:lnSpc>
                <a:spcPct val="90000"/>
              </a:lnSpc>
              <a:spcBef>
                <a:spcPts val="1000"/>
              </a:spcBef>
              <a:spcAft>
                <a:spcPts val="0"/>
              </a:spcAft>
              <a:buClr>
                <a:srgbClr val="000000"/>
              </a:buClr>
              <a:buSzPts val="1400"/>
              <a:buChar char="●"/>
            </a:pPr>
            <a:r>
              <a:rPr lang="en-GB" sz="1400">
                <a:solidFill>
                  <a:schemeClr val="dk1"/>
                </a:solidFill>
              </a:rPr>
              <a:t>Our AI enabled Surveillance System “NETRA”,  would act as a more reliable security shield, as it is completely self sufficient.</a:t>
            </a:r>
            <a:endParaRPr sz="1400">
              <a:solidFill>
                <a:schemeClr val="dk1"/>
              </a:solidFill>
            </a:endParaRPr>
          </a:p>
          <a:p>
            <a:pPr indent="-317500" lvl="0" marL="457200" rtl="0" algn="l">
              <a:lnSpc>
                <a:spcPct val="90000"/>
              </a:lnSpc>
              <a:spcBef>
                <a:spcPts val="0"/>
              </a:spcBef>
              <a:spcAft>
                <a:spcPts val="0"/>
              </a:spcAft>
              <a:buClr>
                <a:srgbClr val="000000"/>
              </a:buClr>
              <a:buSzPts val="1400"/>
              <a:buChar char="●"/>
            </a:pPr>
            <a:r>
              <a:rPr lang="en-GB" sz="1400">
                <a:solidFill>
                  <a:srgbClr val="000000"/>
                </a:solidFill>
              </a:rPr>
              <a:t>The system thus created would solve the problem of keeping track of unauthorized access.</a:t>
            </a:r>
            <a:endParaRPr sz="1400">
              <a:solidFill>
                <a:srgbClr val="000000"/>
              </a:solidFill>
            </a:endParaRPr>
          </a:p>
          <a:p>
            <a:pPr indent="-317500" lvl="0" marL="457200" rtl="0" algn="l">
              <a:lnSpc>
                <a:spcPct val="90000"/>
              </a:lnSpc>
              <a:spcBef>
                <a:spcPts val="0"/>
              </a:spcBef>
              <a:spcAft>
                <a:spcPts val="0"/>
              </a:spcAft>
              <a:buClr>
                <a:schemeClr val="dk1"/>
              </a:buClr>
              <a:buSzPts val="1400"/>
              <a:buChar char="●"/>
            </a:pPr>
            <a:r>
              <a:rPr lang="en-GB" sz="1400">
                <a:solidFill>
                  <a:schemeClr val="dk1"/>
                </a:solidFill>
              </a:rPr>
              <a:t>Malicious activities as well as infiltrators can be detected with much more precision preventing threats at the earliest.</a:t>
            </a:r>
            <a:endParaRPr sz="1400">
              <a:solidFill>
                <a:schemeClr val="dk1"/>
              </a:solidFill>
            </a:endParaRPr>
          </a:p>
          <a:p>
            <a:pPr indent="-317500" lvl="0" marL="457200" rtl="0" algn="l">
              <a:lnSpc>
                <a:spcPct val="90000"/>
              </a:lnSpc>
              <a:spcBef>
                <a:spcPts val="0"/>
              </a:spcBef>
              <a:spcAft>
                <a:spcPts val="0"/>
              </a:spcAft>
              <a:buClr>
                <a:srgbClr val="000000"/>
              </a:buClr>
              <a:buSzPts val="1400"/>
              <a:buChar char="●"/>
            </a:pPr>
            <a:r>
              <a:rPr lang="en-GB" sz="1400">
                <a:solidFill>
                  <a:srgbClr val="000000"/>
                </a:solidFill>
              </a:rPr>
              <a:t>We are able to refine the dataset as the system is used over some time.</a:t>
            </a:r>
            <a:endParaRPr sz="1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65" name="Shape 365"/>
        <p:cNvGrpSpPr/>
        <p:nvPr/>
      </p:nvGrpSpPr>
      <p:grpSpPr>
        <a:xfrm>
          <a:off x="0" y="0"/>
          <a:ext cx="0" cy="0"/>
          <a:chOff x="0" y="0"/>
          <a:chExt cx="0" cy="0"/>
        </a:xfrm>
      </p:grpSpPr>
      <p:sp>
        <p:nvSpPr>
          <p:cNvPr id="366" name="Google Shape;366;p20"/>
          <p:cNvSpPr txBox="1"/>
          <p:nvPr>
            <p:ph type="title"/>
          </p:nvPr>
        </p:nvSpPr>
        <p:spPr>
          <a:xfrm>
            <a:off x="311700" y="64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Insert screenshots of MVP</a:t>
            </a:r>
            <a:endParaRPr/>
          </a:p>
        </p:txBody>
      </p:sp>
      <p:pic>
        <p:nvPicPr>
          <p:cNvPr id="367" name="Google Shape;367;p20"/>
          <p:cNvPicPr preferRelativeResize="0"/>
          <p:nvPr/>
        </p:nvPicPr>
        <p:blipFill>
          <a:blip r:embed="rId3">
            <a:alphaModFix/>
          </a:blip>
          <a:stretch>
            <a:fillRect/>
          </a:stretch>
        </p:blipFill>
        <p:spPr>
          <a:xfrm>
            <a:off x="1039375" y="721150"/>
            <a:ext cx="7065249" cy="397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id="372" name="Google Shape;372;p21"/>
          <p:cNvPicPr preferRelativeResize="0"/>
          <p:nvPr/>
        </p:nvPicPr>
        <p:blipFill>
          <a:blip r:embed="rId3">
            <a:alphaModFix/>
          </a:blip>
          <a:stretch>
            <a:fillRect/>
          </a:stretch>
        </p:blipFill>
        <p:spPr>
          <a:xfrm>
            <a:off x="1142375" y="936068"/>
            <a:ext cx="6859249" cy="38564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olsce template">
  <a:themeElements>
    <a:clrScheme name="Custom 347">
      <a:dk1>
        <a:srgbClr val="252831"/>
      </a:dk1>
      <a:lt1>
        <a:srgbClr val="FFFFFF"/>
      </a:lt1>
      <a:dk2>
        <a:srgbClr val="68728D"/>
      </a:dk2>
      <a:lt2>
        <a:srgbClr val="E9EDF3"/>
      </a:lt2>
      <a:accent1>
        <a:srgbClr val="7D89AC"/>
      </a:accent1>
      <a:accent2>
        <a:srgbClr val="728CD8"/>
      </a:accent2>
      <a:accent3>
        <a:srgbClr val="72D8D8"/>
      </a:accent3>
      <a:accent4>
        <a:srgbClr val="B1D872"/>
      </a:accent4>
      <a:accent5>
        <a:srgbClr val="F8D067"/>
      </a:accent5>
      <a:accent6>
        <a:srgbClr val="BDC3D3"/>
      </a:accent6>
      <a:hlink>
        <a:srgbClr val="7D89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